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4"/>
  </p:sldMasterIdLst>
  <p:notesMasterIdLst>
    <p:notesMasterId r:id="rId13"/>
  </p:notesMasterIdLst>
  <p:sldIdLst>
    <p:sldId id="264" r:id="rId5"/>
    <p:sldId id="316" r:id="rId6"/>
    <p:sldId id="313" r:id="rId7"/>
    <p:sldId id="314" r:id="rId8"/>
    <p:sldId id="315" r:id="rId9"/>
    <p:sldId id="318" r:id="rId10"/>
    <p:sldId id="320" r:id="rId11"/>
    <p:sldId id="319" r:id="rId1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F19CF3E-5609-4DCC-849B-6B3C525C71B8}" v="25" dt="2023-07-21T17:21:14.59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19" autoAdjust="0"/>
  </p:normalViewPr>
  <p:slideViewPr>
    <p:cSldViewPr snapToGrid="0">
      <p:cViewPr varScale="1">
        <p:scale>
          <a:sx n="108" d="100"/>
          <a:sy n="108" d="100"/>
        </p:scale>
        <p:origin x="7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notesMaster" Target="notesMasters/notesMaster1.xml"/><Relationship Id="rId18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microsoft.com/office/2015/10/relationships/revisionInfo" Target="revisionInfo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rothy Hadfield" userId="0753f7b7-9750-4da4-9428-14b1a1ae3f70" providerId="ADAL" clId="{1F19CF3E-5609-4DCC-849B-6B3C525C71B8}"/>
    <pc:docChg chg="undo custSel addSld delSld modSld sldOrd">
      <pc:chgData name="Dorothy Hadfield" userId="0753f7b7-9750-4da4-9428-14b1a1ae3f70" providerId="ADAL" clId="{1F19CF3E-5609-4DCC-849B-6B3C525C71B8}" dt="2023-07-21T17:21:17.257" v="162"/>
      <pc:docMkLst>
        <pc:docMk/>
      </pc:docMkLst>
      <pc:sldChg chg="del">
        <pc:chgData name="Dorothy Hadfield" userId="0753f7b7-9750-4da4-9428-14b1a1ae3f70" providerId="ADAL" clId="{1F19CF3E-5609-4DCC-849B-6B3C525C71B8}" dt="2023-07-20T18:24:00.638" v="36" actId="47"/>
        <pc:sldMkLst>
          <pc:docMk/>
          <pc:sldMk cId="3192257811" sldId="312"/>
        </pc:sldMkLst>
      </pc:sldChg>
      <pc:sldChg chg="addSp modSp mod">
        <pc:chgData name="Dorothy Hadfield" userId="0753f7b7-9750-4da4-9428-14b1a1ae3f70" providerId="ADAL" clId="{1F19CF3E-5609-4DCC-849B-6B3C525C71B8}" dt="2023-07-20T18:22:29.880" v="6" actId="962"/>
        <pc:sldMkLst>
          <pc:docMk/>
          <pc:sldMk cId="2336705886" sldId="314"/>
        </pc:sldMkLst>
        <pc:picChg chg="add mod">
          <ac:chgData name="Dorothy Hadfield" userId="0753f7b7-9750-4da4-9428-14b1a1ae3f70" providerId="ADAL" clId="{1F19CF3E-5609-4DCC-849B-6B3C525C71B8}" dt="2023-07-20T18:22:29.880" v="6" actId="962"/>
          <ac:picMkLst>
            <pc:docMk/>
            <pc:sldMk cId="2336705886" sldId="314"/>
            <ac:picMk id="6" creationId="{7B363B34-8F5B-29F7-A209-E4DBF899969F}"/>
          </ac:picMkLst>
        </pc:picChg>
      </pc:sldChg>
      <pc:sldChg chg="addSp delSp modSp new mod">
        <pc:chgData name="Dorothy Hadfield" userId="0753f7b7-9750-4da4-9428-14b1a1ae3f70" providerId="ADAL" clId="{1F19CF3E-5609-4DCC-849B-6B3C525C71B8}" dt="2023-07-20T18:23:18.983" v="33" actId="478"/>
        <pc:sldMkLst>
          <pc:docMk/>
          <pc:sldMk cId="3604603258" sldId="315"/>
        </pc:sldMkLst>
        <pc:spChg chg="del">
          <ac:chgData name="Dorothy Hadfield" userId="0753f7b7-9750-4da4-9428-14b1a1ae3f70" providerId="ADAL" clId="{1F19CF3E-5609-4DCC-849B-6B3C525C71B8}" dt="2023-07-20T18:22:45.035" v="8" actId="478"/>
          <ac:spMkLst>
            <pc:docMk/>
            <pc:sldMk cId="3604603258" sldId="315"/>
            <ac:spMk id="2" creationId="{5DE96BA2-7338-928D-5555-3E02303526A6}"/>
          </ac:spMkLst>
        </pc:spChg>
        <pc:spChg chg="mod">
          <ac:chgData name="Dorothy Hadfield" userId="0753f7b7-9750-4da4-9428-14b1a1ae3f70" providerId="ADAL" clId="{1F19CF3E-5609-4DCC-849B-6B3C525C71B8}" dt="2023-07-20T18:23:13.862" v="32" actId="20577"/>
          <ac:spMkLst>
            <pc:docMk/>
            <pc:sldMk cId="3604603258" sldId="315"/>
            <ac:spMk id="3" creationId="{9B927D34-5EA3-9CA3-195F-43B88442D91E}"/>
          </ac:spMkLst>
        </pc:spChg>
        <pc:spChg chg="del">
          <ac:chgData name="Dorothy Hadfield" userId="0753f7b7-9750-4da4-9428-14b1a1ae3f70" providerId="ADAL" clId="{1F19CF3E-5609-4DCC-849B-6B3C525C71B8}" dt="2023-07-20T18:23:18.983" v="33" actId="478"/>
          <ac:spMkLst>
            <pc:docMk/>
            <pc:sldMk cId="3604603258" sldId="315"/>
            <ac:spMk id="4" creationId="{0E4A9E4B-17C5-74FA-A7BE-94C3AD5AFE97}"/>
          </ac:spMkLst>
        </pc:spChg>
        <pc:picChg chg="add mod">
          <ac:chgData name="Dorothy Hadfield" userId="0753f7b7-9750-4da4-9428-14b1a1ae3f70" providerId="ADAL" clId="{1F19CF3E-5609-4DCC-849B-6B3C525C71B8}" dt="2023-07-20T18:23:05.187" v="12" actId="1076"/>
          <ac:picMkLst>
            <pc:docMk/>
            <pc:sldMk cId="3604603258" sldId="315"/>
            <ac:picMk id="6" creationId="{763A3E59-C7DC-F351-9840-D4766CD7D18B}"/>
          </ac:picMkLst>
        </pc:picChg>
      </pc:sldChg>
      <pc:sldChg chg="new del">
        <pc:chgData name="Dorothy Hadfield" userId="0753f7b7-9750-4da4-9428-14b1a1ae3f70" providerId="ADAL" clId="{1F19CF3E-5609-4DCC-849B-6B3C525C71B8}" dt="2023-07-20T18:23:44.607" v="35" actId="47"/>
        <pc:sldMkLst>
          <pc:docMk/>
          <pc:sldMk cId="437771871" sldId="316"/>
        </pc:sldMkLst>
      </pc:sldChg>
      <pc:sldChg chg="addSp delSp modSp new mod">
        <pc:chgData name="Dorothy Hadfield" userId="0753f7b7-9750-4da4-9428-14b1a1ae3f70" providerId="ADAL" clId="{1F19CF3E-5609-4DCC-849B-6B3C525C71B8}" dt="2023-07-21T03:02:05.665" v="54" actId="1076"/>
        <pc:sldMkLst>
          <pc:docMk/>
          <pc:sldMk cId="1208684211" sldId="316"/>
        </pc:sldMkLst>
        <pc:spChg chg="del">
          <ac:chgData name="Dorothy Hadfield" userId="0753f7b7-9750-4da4-9428-14b1a1ae3f70" providerId="ADAL" clId="{1F19CF3E-5609-4DCC-849B-6B3C525C71B8}" dt="2023-07-21T02:59:10.383" v="41" actId="478"/>
          <ac:spMkLst>
            <pc:docMk/>
            <pc:sldMk cId="1208684211" sldId="316"/>
            <ac:spMk id="2" creationId="{3F563A16-A717-A63C-2EF6-A4ED19F13582}"/>
          </ac:spMkLst>
        </pc:spChg>
        <pc:spChg chg="del">
          <ac:chgData name="Dorothy Hadfield" userId="0753f7b7-9750-4da4-9428-14b1a1ae3f70" providerId="ADAL" clId="{1F19CF3E-5609-4DCC-849B-6B3C525C71B8}" dt="2023-07-21T02:59:16.157" v="42" actId="478"/>
          <ac:spMkLst>
            <pc:docMk/>
            <pc:sldMk cId="1208684211" sldId="316"/>
            <ac:spMk id="3" creationId="{9212FC87-DE70-F1F4-7A15-2FCA0AB48C3B}"/>
          </ac:spMkLst>
        </pc:spChg>
        <pc:spChg chg="add mod">
          <ac:chgData name="Dorothy Hadfield" userId="0753f7b7-9750-4da4-9428-14b1a1ae3f70" providerId="ADAL" clId="{1F19CF3E-5609-4DCC-849B-6B3C525C71B8}" dt="2023-07-21T03:02:05.665" v="54" actId="1076"/>
          <ac:spMkLst>
            <pc:docMk/>
            <pc:sldMk cId="1208684211" sldId="316"/>
            <ac:spMk id="4" creationId="{FFDFC303-06E5-1329-E96A-E8C1BD2CA0C4}"/>
          </ac:spMkLst>
        </pc:spChg>
      </pc:sldChg>
      <pc:sldChg chg="new del">
        <pc:chgData name="Dorothy Hadfield" userId="0753f7b7-9750-4da4-9428-14b1a1ae3f70" providerId="ADAL" clId="{1F19CF3E-5609-4DCC-849B-6B3C525C71B8}" dt="2023-07-21T02:55:57.116" v="38" actId="47"/>
        <pc:sldMkLst>
          <pc:docMk/>
          <pc:sldMk cId="4126975977" sldId="316"/>
        </pc:sldMkLst>
      </pc:sldChg>
      <pc:sldChg chg="addSp delSp modSp new del mod modClrScheme chgLayout">
        <pc:chgData name="Dorothy Hadfield" userId="0753f7b7-9750-4da4-9428-14b1a1ae3f70" providerId="ADAL" clId="{1F19CF3E-5609-4DCC-849B-6B3C525C71B8}" dt="2023-07-21T03:17:14.641" v="129" actId="47"/>
        <pc:sldMkLst>
          <pc:docMk/>
          <pc:sldMk cId="2219745827" sldId="317"/>
        </pc:sldMkLst>
        <pc:spChg chg="del mod ord">
          <ac:chgData name="Dorothy Hadfield" userId="0753f7b7-9750-4da4-9428-14b1a1ae3f70" providerId="ADAL" clId="{1F19CF3E-5609-4DCC-849B-6B3C525C71B8}" dt="2023-07-21T03:04:51.959" v="56" actId="700"/>
          <ac:spMkLst>
            <pc:docMk/>
            <pc:sldMk cId="2219745827" sldId="317"/>
            <ac:spMk id="2" creationId="{22959986-3BCC-79A4-4DA0-2131F39EA12E}"/>
          </ac:spMkLst>
        </pc:spChg>
        <pc:spChg chg="del mod ord">
          <ac:chgData name="Dorothy Hadfield" userId="0753f7b7-9750-4da4-9428-14b1a1ae3f70" providerId="ADAL" clId="{1F19CF3E-5609-4DCC-849B-6B3C525C71B8}" dt="2023-07-21T03:04:51.959" v="56" actId="700"/>
          <ac:spMkLst>
            <pc:docMk/>
            <pc:sldMk cId="2219745827" sldId="317"/>
            <ac:spMk id="3" creationId="{72714663-DA91-C97F-509A-639CB5DD37E7}"/>
          </ac:spMkLst>
        </pc:spChg>
        <pc:spChg chg="del mod ord">
          <ac:chgData name="Dorothy Hadfield" userId="0753f7b7-9750-4da4-9428-14b1a1ae3f70" providerId="ADAL" clId="{1F19CF3E-5609-4DCC-849B-6B3C525C71B8}" dt="2023-07-21T03:04:51.959" v="56" actId="700"/>
          <ac:spMkLst>
            <pc:docMk/>
            <pc:sldMk cId="2219745827" sldId="317"/>
            <ac:spMk id="4" creationId="{92791DEB-EA73-14DF-0E7C-AA4E8C72D511}"/>
          </ac:spMkLst>
        </pc:spChg>
        <pc:spChg chg="add del mod ord">
          <ac:chgData name="Dorothy Hadfield" userId="0753f7b7-9750-4da4-9428-14b1a1ae3f70" providerId="ADAL" clId="{1F19CF3E-5609-4DCC-849B-6B3C525C71B8}" dt="2023-07-21T03:05:01.084" v="58" actId="478"/>
          <ac:spMkLst>
            <pc:docMk/>
            <pc:sldMk cId="2219745827" sldId="317"/>
            <ac:spMk id="5" creationId="{0F20888E-A2EB-1D49-118F-BEEDFFDB6C06}"/>
          </ac:spMkLst>
        </pc:spChg>
        <pc:spChg chg="add del mod ord">
          <ac:chgData name="Dorothy Hadfield" userId="0753f7b7-9750-4da4-9428-14b1a1ae3f70" providerId="ADAL" clId="{1F19CF3E-5609-4DCC-849B-6B3C525C71B8}" dt="2023-07-21T03:04:55.418" v="57"/>
          <ac:spMkLst>
            <pc:docMk/>
            <pc:sldMk cId="2219745827" sldId="317"/>
            <ac:spMk id="6" creationId="{9BBDE062-6E4E-B464-2589-9B685867A51B}"/>
          </ac:spMkLst>
        </pc:spChg>
        <pc:spChg chg="add del mod ord">
          <ac:chgData name="Dorothy Hadfield" userId="0753f7b7-9750-4da4-9428-14b1a1ae3f70" providerId="ADAL" clId="{1F19CF3E-5609-4DCC-849B-6B3C525C71B8}" dt="2023-07-21T03:05:06.588" v="59"/>
          <ac:spMkLst>
            <pc:docMk/>
            <pc:sldMk cId="2219745827" sldId="317"/>
            <ac:spMk id="7" creationId="{AAC839EF-4068-B3AB-5071-E8D15E43F649}"/>
          </ac:spMkLst>
        </pc:spChg>
        <pc:spChg chg="add del mod">
          <ac:chgData name="Dorothy Hadfield" userId="0753f7b7-9750-4da4-9428-14b1a1ae3f70" providerId="ADAL" clId="{1F19CF3E-5609-4DCC-849B-6B3C525C71B8}" dt="2023-07-21T03:09:53.972" v="84" actId="20577"/>
          <ac:spMkLst>
            <pc:docMk/>
            <pc:sldMk cId="2219745827" sldId="317"/>
            <ac:spMk id="8" creationId="{22C09121-AC32-C734-6107-42BB4970432E}"/>
          </ac:spMkLst>
        </pc:spChg>
        <pc:spChg chg="add del mod">
          <ac:chgData name="Dorothy Hadfield" userId="0753f7b7-9750-4da4-9428-14b1a1ae3f70" providerId="ADAL" clId="{1F19CF3E-5609-4DCC-849B-6B3C525C71B8}" dt="2023-07-21T03:08:35.320" v="74" actId="21"/>
          <ac:spMkLst>
            <pc:docMk/>
            <pc:sldMk cId="2219745827" sldId="317"/>
            <ac:spMk id="9" creationId="{6697CE4D-9FB7-F772-A299-BF1C393F5688}"/>
          </ac:spMkLst>
        </pc:spChg>
        <pc:spChg chg="add mod">
          <ac:chgData name="Dorothy Hadfield" userId="0753f7b7-9750-4da4-9428-14b1a1ae3f70" providerId="ADAL" clId="{1F19CF3E-5609-4DCC-849B-6B3C525C71B8}" dt="2023-07-21T03:08:37.455" v="75"/>
          <ac:spMkLst>
            <pc:docMk/>
            <pc:sldMk cId="2219745827" sldId="317"/>
            <ac:spMk id="10" creationId="{B19A2CBE-7289-839A-0A10-F9DE043E45E1}"/>
          </ac:spMkLst>
        </pc:spChg>
      </pc:sldChg>
      <pc:sldChg chg="addSp delSp modSp new mod">
        <pc:chgData name="Dorothy Hadfield" userId="0753f7b7-9750-4da4-9428-14b1a1ae3f70" providerId="ADAL" clId="{1F19CF3E-5609-4DCC-849B-6B3C525C71B8}" dt="2023-07-21T03:17:07.453" v="128" actId="688"/>
        <pc:sldMkLst>
          <pc:docMk/>
          <pc:sldMk cId="4211267510" sldId="318"/>
        </pc:sldMkLst>
        <pc:spChg chg="add del">
          <ac:chgData name="Dorothy Hadfield" userId="0753f7b7-9750-4da4-9428-14b1a1ae3f70" providerId="ADAL" clId="{1F19CF3E-5609-4DCC-849B-6B3C525C71B8}" dt="2023-07-21T03:10:36.281" v="92" actId="478"/>
          <ac:spMkLst>
            <pc:docMk/>
            <pc:sldMk cId="4211267510" sldId="318"/>
            <ac:spMk id="2" creationId="{CB1A5738-F476-7808-6ED8-AA1970AFE032}"/>
          </ac:spMkLst>
        </pc:spChg>
        <pc:spChg chg="add del">
          <ac:chgData name="Dorothy Hadfield" userId="0753f7b7-9750-4da4-9428-14b1a1ae3f70" providerId="ADAL" clId="{1F19CF3E-5609-4DCC-849B-6B3C525C71B8}" dt="2023-07-21T03:10:44.567" v="93" actId="478"/>
          <ac:spMkLst>
            <pc:docMk/>
            <pc:sldMk cId="4211267510" sldId="318"/>
            <ac:spMk id="3" creationId="{8BAEF4F4-9BB8-1A25-7D5E-06B4D20100B7}"/>
          </ac:spMkLst>
        </pc:spChg>
        <pc:spChg chg="add del">
          <ac:chgData name="Dorothy Hadfield" userId="0753f7b7-9750-4da4-9428-14b1a1ae3f70" providerId="ADAL" clId="{1F19CF3E-5609-4DCC-849B-6B3C525C71B8}" dt="2023-07-21T03:10:46.950" v="94" actId="478"/>
          <ac:spMkLst>
            <pc:docMk/>
            <pc:sldMk cId="4211267510" sldId="318"/>
            <ac:spMk id="4" creationId="{8C99EB98-FC8E-CE04-F34F-3623A7B6C1F7}"/>
          </ac:spMkLst>
        </pc:spChg>
        <pc:spChg chg="add mod">
          <ac:chgData name="Dorothy Hadfield" userId="0753f7b7-9750-4da4-9428-14b1a1ae3f70" providerId="ADAL" clId="{1F19CF3E-5609-4DCC-849B-6B3C525C71B8}" dt="2023-07-21T03:12:01.629" v="100" actId="207"/>
          <ac:spMkLst>
            <pc:docMk/>
            <pc:sldMk cId="4211267510" sldId="318"/>
            <ac:spMk id="5" creationId="{2EC8E66B-368D-EEF4-F708-469B65F438E0}"/>
          </ac:spMkLst>
        </pc:spChg>
        <pc:spChg chg="add mod">
          <ac:chgData name="Dorothy Hadfield" userId="0753f7b7-9750-4da4-9428-14b1a1ae3f70" providerId="ADAL" clId="{1F19CF3E-5609-4DCC-849B-6B3C525C71B8}" dt="2023-07-21T03:15:21.841" v="124" actId="14100"/>
          <ac:spMkLst>
            <pc:docMk/>
            <pc:sldMk cId="4211267510" sldId="318"/>
            <ac:spMk id="6" creationId="{AFD8D7D2-E10F-F03A-7467-419009F72857}"/>
          </ac:spMkLst>
        </pc:spChg>
        <pc:spChg chg="add mod">
          <ac:chgData name="Dorothy Hadfield" userId="0753f7b7-9750-4da4-9428-14b1a1ae3f70" providerId="ADAL" clId="{1F19CF3E-5609-4DCC-849B-6B3C525C71B8}" dt="2023-07-21T03:17:07.453" v="128" actId="688"/>
          <ac:spMkLst>
            <pc:docMk/>
            <pc:sldMk cId="4211267510" sldId="318"/>
            <ac:spMk id="7" creationId="{061E97BD-FB77-3FE2-E1D7-61CDA0A013D3}"/>
          </ac:spMkLst>
        </pc:spChg>
        <pc:spChg chg="add mod">
          <ac:chgData name="Dorothy Hadfield" userId="0753f7b7-9750-4da4-9428-14b1a1ae3f70" providerId="ADAL" clId="{1F19CF3E-5609-4DCC-849B-6B3C525C71B8}" dt="2023-07-21T03:15:11.756" v="123" actId="255"/>
          <ac:spMkLst>
            <pc:docMk/>
            <pc:sldMk cId="4211267510" sldId="318"/>
            <ac:spMk id="8" creationId="{3A40A6C8-7627-3255-0600-970EFFD36602}"/>
          </ac:spMkLst>
        </pc:spChg>
      </pc:sldChg>
      <pc:sldChg chg="addSp delSp modSp new mod setBg setClrOvrMap">
        <pc:chgData name="Dorothy Hadfield" userId="0753f7b7-9750-4da4-9428-14b1a1ae3f70" providerId="ADAL" clId="{1F19CF3E-5609-4DCC-849B-6B3C525C71B8}" dt="2023-07-21T03:32:05.851" v="150" actId="1076"/>
        <pc:sldMkLst>
          <pc:docMk/>
          <pc:sldMk cId="3701017907" sldId="319"/>
        </pc:sldMkLst>
        <pc:spChg chg="del">
          <ac:chgData name="Dorothy Hadfield" userId="0753f7b7-9750-4da4-9428-14b1a1ae3f70" providerId="ADAL" clId="{1F19CF3E-5609-4DCC-849B-6B3C525C71B8}" dt="2023-07-21T03:27:59.684" v="131" actId="478"/>
          <ac:spMkLst>
            <pc:docMk/>
            <pc:sldMk cId="3701017907" sldId="319"/>
            <ac:spMk id="2" creationId="{A834231F-5596-235E-273E-9D9BA6795F63}"/>
          </ac:spMkLst>
        </pc:spChg>
        <pc:spChg chg="del">
          <ac:chgData name="Dorothy Hadfield" userId="0753f7b7-9750-4da4-9428-14b1a1ae3f70" providerId="ADAL" clId="{1F19CF3E-5609-4DCC-849B-6B3C525C71B8}" dt="2023-07-21T03:28:02.707" v="132" actId="478"/>
          <ac:spMkLst>
            <pc:docMk/>
            <pc:sldMk cId="3701017907" sldId="319"/>
            <ac:spMk id="3" creationId="{EFF567BE-6F2F-1D45-1B3C-529A5EC0B144}"/>
          </ac:spMkLst>
        </pc:spChg>
        <pc:spChg chg="del">
          <ac:chgData name="Dorothy Hadfield" userId="0753f7b7-9750-4da4-9428-14b1a1ae3f70" providerId="ADAL" clId="{1F19CF3E-5609-4DCC-849B-6B3C525C71B8}" dt="2023-07-21T03:28:08.016" v="133" actId="478"/>
          <ac:spMkLst>
            <pc:docMk/>
            <pc:sldMk cId="3701017907" sldId="319"/>
            <ac:spMk id="4" creationId="{F511072D-2348-4B0F-88A2-3F7C265FC536}"/>
          </ac:spMkLst>
        </pc:spChg>
        <pc:spChg chg="add del">
          <ac:chgData name="Dorothy Hadfield" userId="0753f7b7-9750-4da4-9428-14b1a1ae3f70" providerId="ADAL" clId="{1F19CF3E-5609-4DCC-849B-6B3C525C71B8}" dt="2023-07-21T03:28:40.841" v="138" actId="26606"/>
          <ac:spMkLst>
            <pc:docMk/>
            <pc:sldMk cId="3701017907" sldId="319"/>
            <ac:spMk id="1028" creationId="{1E94681D-2A4C-4A8D-B9B5-31D440D0328D}"/>
          </ac:spMkLst>
        </pc:spChg>
        <pc:spChg chg="add del">
          <ac:chgData name="Dorothy Hadfield" userId="0753f7b7-9750-4da4-9428-14b1a1ae3f70" providerId="ADAL" clId="{1F19CF3E-5609-4DCC-849B-6B3C525C71B8}" dt="2023-07-21T03:28:40.841" v="138" actId="26606"/>
          <ac:spMkLst>
            <pc:docMk/>
            <pc:sldMk cId="3701017907" sldId="319"/>
            <ac:spMk id="1029" creationId="{4EC7E010-C712-408D-9787-0842AFC9F4BB}"/>
          </ac:spMkLst>
        </pc:spChg>
        <pc:spChg chg="add del">
          <ac:chgData name="Dorothy Hadfield" userId="0753f7b7-9750-4da4-9428-14b1a1ae3f70" providerId="ADAL" clId="{1F19CF3E-5609-4DCC-849B-6B3C525C71B8}" dt="2023-07-21T03:28:40.841" v="138" actId="26606"/>
          <ac:spMkLst>
            <pc:docMk/>
            <pc:sldMk cId="3701017907" sldId="319"/>
            <ac:spMk id="1030" creationId="{0503FCEF-A9BA-4991-9220-E36615FB8B53}"/>
          </ac:spMkLst>
        </pc:spChg>
        <pc:spChg chg="add del">
          <ac:chgData name="Dorothy Hadfield" userId="0753f7b7-9750-4da4-9428-14b1a1ae3f70" providerId="ADAL" clId="{1F19CF3E-5609-4DCC-849B-6B3C525C71B8}" dt="2023-07-21T03:28:26.678" v="136" actId="26606"/>
          <ac:spMkLst>
            <pc:docMk/>
            <pc:sldMk cId="3701017907" sldId="319"/>
            <ac:spMk id="1031" creationId="{1E94681D-2A4C-4A8D-B9B5-31D440D0328D}"/>
          </ac:spMkLst>
        </pc:spChg>
        <pc:spChg chg="add del">
          <ac:chgData name="Dorothy Hadfield" userId="0753f7b7-9750-4da4-9428-14b1a1ae3f70" providerId="ADAL" clId="{1F19CF3E-5609-4DCC-849B-6B3C525C71B8}" dt="2023-07-21T03:28:40.841" v="138" actId="26606"/>
          <ac:spMkLst>
            <pc:docMk/>
            <pc:sldMk cId="3701017907" sldId="319"/>
            <ac:spMk id="1032" creationId="{A069235B-22DB-4231-8291-D64DA2CDEB4E}"/>
          </ac:spMkLst>
        </pc:spChg>
        <pc:spChg chg="add del">
          <ac:chgData name="Dorothy Hadfield" userId="0753f7b7-9750-4da4-9428-14b1a1ae3f70" providerId="ADAL" clId="{1F19CF3E-5609-4DCC-849B-6B3C525C71B8}" dt="2023-07-21T03:28:26.678" v="136" actId="26606"/>
          <ac:spMkLst>
            <pc:docMk/>
            <pc:sldMk cId="3701017907" sldId="319"/>
            <ac:spMk id="1033" creationId="{239EC50A-248F-46D1-97CD-65A2766F758B}"/>
          </ac:spMkLst>
        </pc:spChg>
        <pc:spChg chg="add">
          <ac:chgData name="Dorothy Hadfield" userId="0753f7b7-9750-4da4-9428-14b1a1ae3f70" providerId="ADAL" clId="{1F19CF3E-5609-4DCC-849B-6B3C525C71B8}" dt="2023-07-21T03:28:40.841" v="139" actId="26606"/>
          <ac:spMkLst>
            <pc:docMk/>
            <pc:sldMk cId="3701017907" sldId="319"/>
            <ac:spMk id="1034" creationId="{1E94681D-2A4C-4A8D-B9B5-31D440D0328D}"/>
          </ac:spMkLst>
        </pc:spChg>
        <pc:spChg chg="add del">
          <ac:chgData name="Dorothy Hadfield" userId="0753f7b7-9750-4da4-9428-14b1a1ae3f70" providerId="ADAL" clId="{1F19CF3E-5609-4DCC-849B-6B3C525C71B8}" dt="2023-07-21T03:28:26.678" v="136" actId="26606"/>
          <ac:spMkLst>
            <pc:docMk/>
            <pc:sldMk cId="3701017907" sldId="319"/>
            <ac:spMk id="1035" creationId="{B4C843F0-96F8-4DFC-93E8-E3533F223874}"/>
          </ac:spMkLst>
        </pc:spChg>
        <pc:spChg chg="add">
          <ac:chgData name="Dorothy Hadfield" userId="0753f7b7-9750-4da4-9428-14b1a1ae3f70" providerId="ADAL" clId="{1F19CF3E-5609-4DCC-849B-6B3C525C71B8}" dt="2023-07-21T03:28:40.841" v="139" actId="26606"/>
          <ac:spMkLst>
            <pc:docMk/>
            <pc:sldMk cId="3701017907" sldId="319"/>
            <ac:spMk id="1036" creationId="{4EC7E010-C712-408D-9787-0842AFC9F4BB}"/>
          </ac:spMkLst>
        </pc:spChg>
        <pc:spChg chg="add del">
          <ac:chgData name="Dorothy Hadfield" userId="0753f7b7-9750-4da4-9428-14b1a1ae3f70" providerId="ADAL" clId="{1F19CF3E-5609-4DCC-849B-6B3C525C71B8}" dt="2023-07-21T03:28:26.678" v="136" actId="26606"/>
          <ac:spMkLst>
            <pc:docMk/>
            <pc:sldMk cId="3701017907" sldId="319"/>
            <ac:spMk id="1037" creationId="{ABFA8CD2-9DD1-463F-94B6-F2A390BC9FD0}"/>
          </ac:spMkLst>
        </pc:spChg>
        <pc:spChg chg="add">
          <ac:chgData name="Dorothy Hadfield" userId="0753f7b7-9750-4da4-9428-14b1a1ae3f70" providerId="ADAL" clId="{1F19CF3E-5609-4DCC-849B-6B3C525C71B8}" dt="2023-07-21T03:28:40.841" v="139" actId="26606"/>
          <ac:spMkLst>
            <pc:docMk/>
            <pc:sldMk cId="3701017907" sldId="319"/>
            <ac:spMk id="1038" creationId="{0503FCEF-A9BA-4991-9220-E36615FB8B53}"/>
          </ac:spMkLst>
        </pc:spChg>
        <pc:spChg chg="add del">
          <ac:chgData name="Dorothy Hadfield" userId="0753f7b7-9750-4da4-9428-14b1a1ae3f70" providerId="ADAL" clId="{1F19CF3E-5609-4DCC-849B-6B3C525C71B8}" dt="2023-07-21T03:28:26.678" v="136" actId="26606"/>
          <ac:spMkLst>
            <pc:docMk/>
            <pc:sldMk cId="3701017907" sldId="319"/>
            <ac:spMk id="1039" creationId="{92B53684-2A8B-4C6B-8F55-3B5CE3994312}"/>
          </ac:spMkLst>
        </pc:spChg>
        <pc:picChg chg="add del mod">
          <ac:chgData name="Dorothy Hadfield" userId="0753f7b7-9750-4da4-9428-14b1a1ae3f70" providerId="ADAL" clId="{1F19CF3E-5609-4DCC-849B-6B3C525C71B8}" dt="2023-07-21T03:31:50.406" v="148" actId="478"/>
          <ac:picMkLst>
            <pc:docMk/>
            <pc:sldMk cId="3701017907" sldId="319"/>
            <ac:picMk id="5" creationId="{B30F2562-646C-2F51-08B9-6FC8D26018F7}"/>
          </ac:picMkLst>
        </pc:picChg>
        <pc:picChg chg="add mod">
          <ac:chgData name="Dorothy Hadfield" userId="0753f7b7-9750-4da4-9428-14b1a1ae3f70" providerId="ADAL" clId="{1F19CF3E-5609-4DCC-849B-6B3C525C71B8}" dt="2023-07-21T03:32:05.851" v="150" actId="1076"/>
          <ac:picMkLst>
            <pc:docMk/>
            <pc:sldMk cId="3701017907" sldId="319"/>
            <ac:picMk id="1026" creationId="{DCD44F1A-AFFF-56C3-9999-9188548F5469}"/>
          </ac:picMkLst>
        </pc:picChg>
      </pc:sldChg>
      <pc:sldChg chg="addSp delSp modSp new mod ord">
        <pc:chgData name="Dorothy Hadfield" userId="0753f7b7-9750-4da4-9428-14b1a1ae3f70" providerId="ADAL" clId="{1F19CF3E-5609-4DCC-849B-6B3C525C71B8}" dt="2023-07-21T17:21:17.257" v="162"/>
        <pc:sldMkLst>
          <pc:docMk/>
          <pc:sldMk cId="957351704" sldId="320"/>
        </pc:sldMkLst>
        <pc:spChg chg="del">
          <ac:chgData name="Dorothy Hadfield" userId="0753f7b7-9750-4da4-9428-14b1a1ae3f70" providerId="ADAL" clId="{1F19CF3E-5609-4DCC-849B-6B3C525C71B8}" dt="2023-07-21T17:19:54.557" v="153" actId="478"/>
          <ac:spMkLst>
            <pc:docMk/>
            <pc:sldMk cId="957351704" sldId="320"/>
            <ac:spMk id="2" creationId="{E47450D7-A799-0577-4101-99F6FF2EBE3F}"/>
          </ac:spMkLst>
        </pc:spChg>
        <pc:spChg chg="del">
          <ac:chgData name="Dorothy Hadfield" userId="0753f7b7-9750-4da4-9428-14b1a1ae3f70" providerId="ADAL" clId="{1F19CF3E-5609-4DCC-849B-6B3C525C71B8}" dt="2023-07-21T17:19:56.805" v="154" actId="478"/>
          <ac:spMkLst>
            <pc:docMk/>
            <pc:sldMk cId="957351704" sldId="320"/>
            <ac:spMk id="3" creationId="{27865961-3493-F90C-5324-CF44D004874E}"/>
          </ac:spMkLst>
        </pc:spChg>
        <pc:spChg chg="del">
          <ac:chgData name="Dorothy Hadfield" userId="0753f7b7-9750-4da4-9428-14b1a1ae3f70" providerId="ADAL" clId="{1F19CF3E-5609-4DCC-849B-6B3C525C71B8}" dt="2023-07-21T17:19:59.541" v="155" actId="478"/>
          <ac:spMkLst>
            <pc:docMk/>
            <pc:sldMk cId="957351704" sldId="320"/>
            <ac:spMk id="4" creationId="{D9684BA5-AE1B-A9E5-B8C7-A035EC3EF68E}"/>
          </ac:spMkLst>
        </pc:spChg>
        <pc:picChg chg="add mod">
          <ac:chgData name="Dorothy Hadfield" userId="0753f7b7-9750-4da4-9428-14b1a1ae3f70" providerId="ADAL" clId="{1F19CF3E-5609-4DCC-849B-6B3C525C71B8}" dt="2023-07-21T17:21:14.591" v="160" actId="1076"/>
          <ac:picMkLst>
            <pc:docMk/>
            <pc:sldMk cId="957351704" sldId="320"/>
            <ac:picMk id="1026" creationId="{95BA667C-1D00-5C51-B872-0A1253FAA051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C6DBDFE-DD3D-4291-A404-1B97A83A6EA8}" type="datetimeFigureOut">
              <a:rPr lang="en-US" smtClean="0"/>
              <a:t>7/21/2023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456DE3-4E01-4AFD-AD42-42312842ED8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029615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3AEA074-24A7-4657-AE02-A51F68EA6AA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98700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04DB13E-F722-4ED6-BB00-556651E95281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0" name="Rectangle 9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11" name="Rectangle 10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15" name="Rectangle 14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E26428D7-C6F3-473D-A360-A3F5C3E8728C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29103" y="2244830"/>
            <a:ext cx="8933796" cy="2437232"/>
          </a:xfrm>
        </p:spPr>
        <p:txBody>
          <a:bodyPr tIns="45720" bIns="45720" anchor="ctr">
            <a:normAutofit/>
          </a:bodyPr>
          <a:lstStyle>
            <a:lvl1pPr algn="ctr">
              <a:lnSpc>
                <a:spcPct val="83000"/>
              </a:lnSpc>
              <a:defRPr lang="en-US" sz="6800" b="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29101" y="4682062"/>
            <a:ext cx="8936846" cy="457201"/>
          </a:xfrm>
        </p:spPr>
        <p:txBody>
          <a:bodyPr>
            <a:normAutofit/>
          </a:bodyPr>
          <a:lstStyle>
            <a:lvl1pPr marL="0" indent="0" algn="ctr">
              <a:spcBef>
                <a:spcPts val="0"/>
              </a:spcBef>
              <a:buNone/>
              <a:defRPr sz="1800" spc="80" baseline="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600"/>
            </a:lvl2pPr>
            <a:lvl3pPr marL="914400" indent="0" algn="ctr">
              <a:buNone/>
              <a:defRPr sz="16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10"/>
          </p:nvPr>
        </p:nvSpPr>
        <p:spPr>
          <a:xfrm>
            <a:off x="5318760" y="1341256"/>
            <a:ext cx="1554480" cy="485546"/>
          </a:xfrm>
        </p:spPr>
        <p:txBody>
          <a:bodyPr/>
          <a:lstStyle>
            <a:lvl1pPr algn="ctr">
              <a:defRPr sz="1300" spc="0" baseline="0">
                <a:solidFill>
                  <a:srgbClr val="FFFFFF"/>
                </a:solidFill>
                <a:latin typeface="+mn-lt"/>
              </a:defRPr>
            </a:lvl1pPr>
          </a:lstStyle>
          <a:p>
            <a:fld id="{EA0C0817-A112-4847-8014-A94B7D2A4EA3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>
          <a:xfrm>
            <a:off x="1629100" y="5177408"/>
            <a:ext cx="5730295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12"/>
          </p:nvPr>
        </p:nvSpPr>
        <p:spPr>
          <a:xfrm>
            <a:off x="8606920" y="5177408"/>
            <a:ext cx="1955980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47017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332B432-ACDA-4023-A761-2BAB76577B62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588178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0A4A1889-E37C-4EC3-9E41-9DAD221CF389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23" name="Rectangle 22"/>
          <p:cNvSpPr/>
          <p:nvPr/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</p:sp>
      <p:sp>
        <p:nvSpPr>
          <p:cNvPr id="24" name="Rectangle 23"/>
          <p:cNvSpPr/>
          <p:nvPr/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</p:sp>
      <p:sp>
        <p:nvSpPr>
          <p:cNvPr id="30" name="Rectangle 29"/>
          <p:cNvSpPr/>
          <p:nvPr/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29156" y="2275165"/>
            <a:ext cx="8933688" cy="2406895"/>
          </a:xfrm>
        </p:spPr>
        <p:txBody>
          <a:bodyPr anchor="ctr">
            <a:normAutofit/>
          </a:bodyPr>
          <a:lstStyle>
            <a:lvl1pPr algn="ctr">
              <a:lnSpc>
                <a:spcPct val="83000"/>
              </a:lnSpc>
              <a:defRPr lang="en-US" sz="6800" kern="1200" cap="all" spc="-100" baseline="0" dirty="0">
                <a:solidFill>
                  <a:schemeClr val="tx1">
                    <a:lumMod val="85000"/>
                    <a:lumOff val="15000"/>
                  </a:schemeClr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1683EB04-C23E-490C-A1A6-030CF79D23C8}"/>
              </a:ext>
            </a:extLst>
          </p:cNvPr>
          <p:cNvGrpSpPr/>
          <p:nvPr/>
        </p:nvGrpSpPr>
        <p:grpSpPr>
          <a:xfrm>
            <a:off x="5250180" y="1267730"/>
            <a:ext cx="1691640" cy="615934"/>
            <a:chOff x="5250180" y="1267730"/>
            <a:chExt cx="1691640" cy="615934"/>
          </a:xfrm>
        </p:grpSpPr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F8A84C03-E1CA-4A4E-81D6-9BB0C335B7A0}"/>
                </a:ext>
              </a:extLst>
            </p:cNvPr>
            <p:cNvCxnSpPr/>
            <p:nvPr/>
          </p:nvCxnSpPr>
          <p:spPr>
            <a:xfrm>
              <a:off x="525018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4A26FB5A-D5D1-4DAB-AC43-7F51A7F2D197}"/>
                </a:ext>
              </a:extLst>
            </p:cNvPr>
            <p:cNvCxnSpPr/>
            <p:nvPr/>
          </p:nvCxnSpPr>
          <p:spPr>
            <a:xfrm>
              <a:off x="6941820" y="1267730"/>
              <a:ext cx="0" cy="612648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49303F14-E560-4C02-94F4-B4695FE26813}"/>
                </a:ext>
              </a:extLst>
            </p:cNvPr>
            <p:cNvCxnSpPr/>
            <p:nvPr/>
          </p:nvCxnSpPr>
          <p:spPr>
            <a:xfrm>
              <a:off x="5250180" y="1883664"/>
              <a:ext cx="1691640" cy="0"/>
            </a:xfrm>
            <a:prstGeom prst="line">
              <a:avLst/>
            </a:prstGeom>
            <a:solidFill>
              <a:schemeClr val="tx1">
                <a:lumMod val="85000"/>
                <a:lumOff val="15000"/>
              </a:schemeClr>
            </a:solidFill>
            <a:ln>
              <a:solidFill>
                <a:srgbClr val="FFFFFF"/>
              </a:solidFill>
              <a:miter lim="800000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629156" y="4682062"/>
            <a:ext cx="8939784" cy="457200"/>
          </a:xfrm>
        </p:spPr>
        <p:txBody>
          <a:bodyPr anchor="t">
            <a:normAutofit/>
          </a:bodyPr>
          <a:lstStyle>
            <a:lvl1pPr marL="0" indent="0" algn="ctr">
              <a:buNone/>
              <a:tabLst>
                <a:tab pos="2633663" algn="l"/>
              </a:tabLst>
              <a:defRPr sz="1800">
                <a:solidFill>
                  <a:schemeClr val="tx1">
                    <a:lumMod val="95000"/>
                    <a:lumOff val="5000"/>
                  </a:schemeClr>
                </a:solidFill>
                <a:effectLst/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5318760" y="1344502"/>
            <a:ext cx="1554480" cy="498781"/>
          </a:xfrm>
        </p:spPr>
        <p:txBody>
          <a:bodyPr/>
          <a:lstStyle>
            <a:lvl1pPr algn="ctr">
              <a:defRPr lang="en-US" sz="1300" kern="1200" spc="0" baseline="0">
                <a:solidFill>
                  <a:srgbClr val="FFFFFF"/>
                </a:solidFill>
                <a:latin typeface="+mn-lt"/>
                <a:ea typeface="+mn-ea"/>
                <a:cs typeface="+mn-cs"/>
              </a:defRPr>
            </a:lvl1pPr>
          </a:lstStyle>
          <a:p>
            <a:fld id="{D9C646AA-F36E-4540-911D-FFFC0A0EF24A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629157" y="5177408"/>
            <a:ext cx="5660134" cy="228600"/>
          </a:xfrm>
        </p:spPr>
        <p:txBody>
          <a:bodyPr/>
          <a:lstStyle>
            <a:lvl1pPr algn="l"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04504" y="5177408"/>
            <a:ext cx="1958339" cy="22860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6973217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6680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461760" y="2103120"/>
            <a:ext cx="4663440" cy="3749040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186D26-FA5F-4637-B602-B7C2DC34CFD4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005825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9848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 i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69848" y="2792472"/>
            <a:ext cx="4663440" cy="3163825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58712" y="2074334"/>
            <a:ext cx="4663440" cy="640080"/>
          </a:xfrm>
        </p:spPr>
        <p:txBody>
          <a:bodyPr anchor="ctr">
            <a:normAutofit/>
          </a:bodyPr>
          <a:lstStyle>
            <a:lvl1pPr marL="0" indent="0" algn="l">
              <a:spcBef>
                <a:spcPts val="0"/>
              </a:spcBef>
              <a:buNone/>
              <a:defRPr sz="1900" b="1">
                <a:solidFill>
                  <a:schemeClr val="tx1"/>
                </a:solidFill>
              </a:defRPr>
            </a:lvl1pPr>
            <a:lvl2pPr marL="457200" indent="0">
              <a:buNone/>
              <a:defRPr sz="18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458712" y="2792471"/>
            <a:ext cx="4663440" cy="3164509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7F15D8-96D1-4781-BC50-CA8A088B2FE4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20732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A96C99-B8F8-4528-BD05-0E16E943DC09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35875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636942-C211-4B28-8DBD-C953E00AF71B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753279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D5E1BBF9-8BEF-4353-BA68-30AAF9EBD8D8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B941C21-2A5D-4912-AB06-1BB0C0EB6AE1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58200" y="607392"/>
            <a:ext cx="3161963" cy="1645920"/>
          </a:xfrm>
        </p:spPr>
        <p:txBody>
          <a:bodyPr anchor="b">
            <a:normAutofit/>
          </a:bodyPr>
          <a:lstStyle>
            <a:lvl1pPr algn="l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3200" b="0" kern="1200" cap="none" spc="0" baseline="0" dirty="0">
                <a:solidFill>
                  <a:schemeClr val="tx1"/>
                </a:solidFill>
                <a:effectLst/>
                <a:latin typeface="+mj-lt"/>
                <a:ea typeface="+mn-ea"/>
                <a:cs typeface="+mn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609600"/>
            <a:ext cx="6858000" cy="5334000"/>
          </a:xfrm>
        </p:spPr>
        <p:txBody>
          <a:bodyPr/>
          <a:lstStyle>
            <a:lvl1pPr>
              <a:defRPr sz="1900"/>
            </a:lvl1pPr>
            <a:lvl2pPr>
              <a:defRPr sz="16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58200" y="2336800"/>
            <a:ext cx="3161963" cy="3606800"/>
          </a:xfrm>
        </p:spPr>
        <p:txBody>
          <a:bodyPr>
            <a:normAutofit/>
          </a:bodyPr>
          <a:lstStyle>
            <a:lvl1pPr marL="0" indent="0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>
          <a:xfrm>
            <a:off x="5588000" y="6035040"/>
            <a:ext cx="1955800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7E8D12A6-918A-48BD-8CB9-CA713993B0EA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>
          <a:xfrm>
            <a:off x="685801" y="6035040"/>
            <a:ext cx="4584700" cy="365760"/>
          </a:xfrm>
        </p:spPr>
        <p:txBody>
          <a:bodyPr/>
          <a:lstStyle>
            <a:lvl1pPr algn="l">
              <a:defRPr/>
            </a:lvl1pPr>
          </a:lstStyle>
          <a:p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3435" cy="365760"/>
          </a:xfrm>
        </p:spPr>
        <p:txBody>
          <a:bodyPr/>
          <a:lstStyle>
            <a:lvl1pPr>
              <a:defRPr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32160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>
            <a:extLst>
              <a:ext uri="{FF2B5EF4-FFF2-40B4-BE49-F238E27FC236}">
                <a16:creationId xmlns:a16="http://schemas.microsoft.com/office/drawing/2014/main" id="{E687CA98-D9C7-497F-A1DA-7D22F8753BCE}"/>
              </a:ext>
            </a:extLst>
          </p:cNvPr>
          <p:cNvSpPr/>
          <p:nvPr/>
        </p:nvSpPr>
        <p:spPr>
          <a:xfrm>
            <a:off x="8119870" y="237744"/>
            <a:ext cx="3826596" cy="6382512"/>
          </a:xfrm>
          <a:prstGeom prst="rect">
            <a:avLst/>
          </a:prstGeom>
          <a:solidFill>
            <a:schemeClr val="bg1">
              <a:lumMod val="85000"/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28599" y="237744"/>
            <a:ext cx="7696201" cy="6382512"/>
          </a:xfrm>
          <a:solidFill>
            <a:schemeClr val="accent1">
              <a:lumMod val="60000"/>
              <a:lumOff val="40000"/>
            </a:schemeClr>
          </a:solidFill>
          <a:ln>
            <a:noFill/>
          </a:ln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5662337" y="6035040"/>
            <a:ext cx="2071963" cy="36576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E778CE86-875F-4587-BCF6-FA054AFC0D53}" type="datetime1">
              <a:rPr lang="en-US" smtClean="0"/>
              <a:pPr/>
              <a:t>7/21/2023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612648" y="6035040"/>
            <a:ext cx="4588002" cy="365760"/>
          </a:xfrm>
        </p:spPr>
        <p:txBody>
          <a:bodyPr/>
          <a:lstStyle>
            <a:lvl1pPr marL="0" algn="r" defTabSz="914400" rtl="0" eaLnBrk="1" latinLnBrk="0" hangingPunct="1">
              <a:defRPr lang="en-US" sz="1000" b="1" kern="1200" dirty="0">
                <a:solidFill>
                  <a:srgbClr val="FFFFFF"/>
                </a:solidFill>
                <a:effectLst>
                  <a:outerShdw blurRad="19050" dist="6350" dir="2700000" algn="tl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</a:lstStyle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96728" y="6035040"/>
            <a:ext cx="1225296" cy="365760"/>
          </a:xfrm>
        </p:spPr>
        <p:txBody>
          <a:bodyPr/>
          <a:lstStyle/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B3D8CC-BB13-41A5-8F34-B8E84A4F9534}"/>
              </a:ext>
            </a:extLst>
          </p:cNvPr>
          <p:cNvSpPr/>
          <p:nvPr/>
        </p:nvSpPr>
        <p:spPr>
          <a:xfrm>
            <a:off x="8254660" y="374904"/>
            <a:ext cx="3557016" cy="6108192"/>
          </a:xfrm>
          <a:prstGeom prst="rect">
            <a:avLst/>
          </a:prstGeom>
          <a:noFill/>
          <a:ln w="6350" cap="sq">
            <a:solidFill>
              <a:schemeClr val="tx1">
                <a:lumMod val="75000"/>
                <a:lumOff val="2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7250" y="603504"/>
            <a:ext cx="3144774" cy="1645920"/>
          </a:xfrm>
        </p:spPr>
        <p:txBody>
          <a:bodyPr anchor="b">
            <a:noAutofit/>
          </a:bodyPr>
          <a:lstStyle>
            <a:lvl1pPr algn="l">
              <a:lnSpc>
                <a:spcPct val="100000"/>
              </a:lnSpc>
              <a:defRPr sz="3200" b="0">
                <a:solidFill>
                  <a:schemeClr val="tx1"/>
                </a:solidFill>
                <a:latin typeface="+mj-lt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7250" y="2386584"/>
            <a:ext cx="3144774" cy="3511296"/>
          </a:xfrm>
        </p:spPr>
        <p:txBody>
          <a:bodyPr>
            <a:normAutofit/>
          </a:bodyPr>
          <a:lstStyle>
            <a:lvl1pPr marL="0" indent="0" algn="l">
              <a:lnSpc>
                <a:spcPct val="110000"/>
              </a:lnSpc>
              <a:spcBef>
                <a:spcPts val="800"/>
              </a:spcBef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91036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1E94681D-2A4C-4A8D-B9B5-31D440D0328D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</p:sp>
      <p:sp>
        <p:nvSpPr>
          <p:cNvPr id="8" name="Rectangle 7"/>
          <p:cNvSpPr/>
          <p:nvPr/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66800" y="642594"/>
            <a:ext cx="10058400" cy="1371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6800" y="2103120"/>
            <a:ext cx="10058400" cy="384962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56794" y="6035040"/>
            <a:ext cx="2893045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F6FA2B21-3FCD-4721-B95C-427943F61125}" type="datetime1">
              <a:rPr lang="en-US" smtClean="0"/>
              <a:t>7/21/2023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66800" y="6035040"/>
            <a:ext cx="58166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80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87000" y="6035040"/>
            <a:ext cx="838200" cy="36576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fld id="{34B7E4EF-A1BD-40F4-AB7B-04F084DD991D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901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en-US" sz="4000" i="0" kern="1200" cap="none" spc="0" baseline="0" dirty="0"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n-ea"/>
          <a:cs typeface="+mn-cs"/>
        </a:defRPr>
      </a:lvl1pPr>
    </p:titleStyle>
    <p:bodyStyle>
      <a:lvl1pPr marL="182880" indent="-182880" algn="l" defTabSz="914400" rtl="0" eaLnBrk="1" latinLnBrk="0" hangingPunct="1">
        <a:lnSpc>
          <a:spcPct val="110000"/>
        </a:lnSpc>
        <a:spcBef>
          <a:spcPts val="900"/>
        </a:spcBef>
        <a:spcAft>
          <a:spcPts val="0"/>
        </a:spcAft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5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3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80160" indent="-18288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9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2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500000" indent="-228600" algn="l" defTabSz="914400" rtl="0" eaLnBrk="1" latinLnBrk="0" hangingPunct="1">
        <a:lnSpc>
          <a:spcPct val="100000"/>
        </a:lnSpc>
        <a:spcBef>
          <a:spcPts val="500"/>
        </a:spcBef>
        <a:buClr>
          <a:schemeClr val="tx1">
            <a:lumMod val="85000"/>
            <a:lumOff val="15000"/>
          </a:schemeClr>
        </a:buClr>
        <a:buFont typeface="Garamond" pitchFamily="18" charset="0"/>
        <a:buChar char="◦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4" Type="http://schemas.openxmlformats.org/officeDocument/2006/relationships/image" Target="../media/image2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9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flower illustrations">
            <a:extLst>
              <a:ext uri="{FF2B5EF4-FFF2-40B4-BE49-F238E27FC236}">
                <a16:creationId xmlns:a16="http://schemas.microsoft.com/office/drawing/2014/main" id="{46768272-0F6A-4E58-A45C-F10D015D8952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0" y="-839"/>
            <a:ext cx="12191980" cy="6858000"/>
          </a:xfrm>
          <a:prstGeom prst="rect">
            <a:avLst/>
          </a:prstGeom>
        </p:spPr>
      </p:pic>
      <p:sp useBgFill="1">
        <p:nvSpPr>
          <p:cNvPr id="73" name="Rectangle 72">
            <a:extLst>
              <a:ext uri="{FF2B5EF4-FFF2-40B4-BE49-F238E27FC236}">
                <a16:creationId xmlns:a16="http://schemas.microsoft.com/office/drawing/2014/main" id="{BF9FFE17-DE95-4821-ACC1-B90C954492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07870" y="1267730"/>
            <a:ext cx="9576262" cy="4307950"/>
          </a:xfrm>
          <a:prstGeom prst="rect">
            <a:avLst/>
          </a:prstGeom>
          <a:ln w="6350" cap="flat" cmpd="sng" algn="ctr">
            <a:noFill/>
            <a:prstDash val="solid"/>
          </a:ln>
          <a:effectLst>
            <a:outerShdw blurRad="50800" algn="ctr" rotWithShape="0">
              <a:prstClr val="black">
                <a:alpha val="66000"/>
              </a:prstClr>
            </a:outerShdw>
            <a:softEdge rad="0"/>
          </a:effectLst>
        </p:spPr>
        <p:txBody>
          <a:bodyPr/>
          <a:lstStyle/>
          <a:p>
            <a:endParaRPr lang="en-CA"/>
          </a:p>
        </p:txBody>
      </p:sp>
      <p:sp>
        <p:nvSpPr>
          <p:cNvPr id="75" name="Rectangle 74">
            <a:extLst>
              <a:ext uri="{FF2B5EF4-FFF2-40B4-BE49-F238E27FC236}">
                <a16:creationId xmlns:a16="http://schemas.microsoft.com/office/drawing/2014/main" id="{03CF76AF-FF72-4430-A772-0584032902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447801" y="1411615"/>
            <a:ext cx="9296400" cy="4034770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75000"/>
                <a:lumOff val="2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CA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C3B467-088C-4F3D-A9A7-105C4E1E20C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771132" y="2091263"/>
            <a:ext cx="8649738" cy="2590800"/>
          </a:xfrm>
        </p:spPr>
        <p:txBody>
          <a:bodyPr>
            <a:normAutofit/>
          </a:bodyPr>
          <a:lstStyle/>
          <a:p>
            <a:r>
              <a:rPr lang="en-US" sz="6800" dirty="0"/>
              <a:t>I Don’t Say I Do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8722DDC-8EEE-4A06-8DFE-B44871EAA2C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71130" y="4682062"/>
            <a:ext cx="8652788" cy="457201"/>
          </a:xfrm>
        </p:spPr>
        <p:txBody>
          <a:bodyPr>
            <a:normAutofit/>
          </a:bodyPr>
          <a:lstStyle/>
          <a:p>
            <a:pPr>
              <a:spcAft>
                <a:spcPts val="600"/>
              </a:spcAft>
            </a:pPr>
            <a:r>
              <a:rPr lang="en-US" sz="1800" dirty="0"/>
              <a:t>A Very Village Wooing</a:t>
            </a:r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0B1C8180-2FDD-4202-8C45-4057CB1AB26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5880" y="1267730"/>
            <a:ext cx="1920240" cy="73152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endParaRPr lang="en-CA"/>
          </a:p>
        </p:txBody>
      </p:sp>
      <p:cxnSp>
        <p:nvCxnSpPr>
          <p:cNvPr id="79" name="Straight Connector 78">
            <a:extLst>
              <a:ext uri="{FF2B5EF4-FFF2-40B4-BE49-F238E27FC236}">
                <a16:creationId xmlns:a16="http://schemas.microsoft.com/office/drawing/2014/main" id="{D6E86CC6-13EA-4A88-86AD-CF27BF52CC9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3F80B441-4F7D-4B40-8A13-FED03A1F3A1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941820" y="1267730"/>
            <a:ext cx="0" cy="64008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3" name="Straight Connector 82">
            <a:extLst>
              <a:ext uri="{FF2B5EF4-FFF2-40B4-BE49-F238E27FC236}">
                <a16:creationId xmlns:a16="http://schemas.microsoft.com/office/drawing/2014/main" id="{70C7FD1A-44B1-4E4C-B0C9-A8103DCCDCC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250180" y="1913025"/>
            <a:ext cx="1691640" cy="0"/>
          </a:xfrm>
          <a:prstGeom prst="line">
            <a:avLst/>
          </a:prstGeom>
          <a:solidFill>
            <a:schemeClr val="tx1">
              <a:lumMod val="85000"/>
              <a:lumOff val="15000"/>
            </a:schemeClr>
          </a:solidFill>
          <a:ln>
            <a:solidFill>
              <a:srgbClr val="FFFFFF"/>
            </a:solidFill>
            <a:miter lim="800000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02808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hought Bubble: Cloud 3">
            <a:extLst>
              <a:ext uri="{FF2B5EF4-FFF2-40B4-BE49-F238E27FC236}">
                <a16:creationId xmlns:a16="http://schemas.microsoft.com/office/drawing/2014/main" id="{FFDFC303-06E5-1329-E96A-E8C1BD2CA0C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/>
          <p:nvPr/>
        </p:nvSpPr>
        <p:spPr>
          <a:xfrm>
            <a:off x="3086100" y="438150"/>
            <a:ext cx="6543675" cy="5010149"/>
          </a:xfrm>
          <a:prstGeom prst="cloudCallout">
            <a:avLst/>
          </a:prstGeom>
          <a:solidFill>
            <a:schemeClr val="bg1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</p:spTree>
    <p:extLst>
      <p:ext uri="{BB962C8B-B14F-4D97-AF65-F5344CB8AC3E}">
        <p14:creationId xmlns:p14="http://schemas.microsoft.com/office/powerpoint/2010/main" val="120868421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A29FAD5-7928-FC25-4DD6-EE11EF319F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Conversation 1</a:t>
            </a:r>
          </a:p>
        </p:txBody>
      </p:sp>
      <p:pic>
        <p:nvPicPr>
          <p:cNvPr id="11" name="Picture Placeholder 10" descr="A circular object with words in it">
            <a:extLst>
              <a:ext uri="{FF2B5EF4-FFF2-40B4-BE49-F238E27FC236}">
                <a16:creationId xmlns:a16="http://schemas.microsoft.com/office/drawing/2014/main" id="{A69CD00C-3856-D113-EAFA-8AB76F176E8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/>
          <a:stretch>
            <a:fillRect/>
          </a:stretch>
        </p:blipFill>
        <p:spPr>
          <a:xfrm>
            <a:off x="569976" y="0"/>
            <a:ext cx="6742257" cy="6742257"/>
          </a:xfrm>
        </p:spPr>
      </p:pic>
    </p:spTree>
    <p:extLst>
      <p:ext uri="{BB962C8B-B14F-4D97-AF65-F5344CB8AC3E}">
        <p14:creationId xmlns:p14="http://schemas.microsoft.com/office/powerpoint/2010/main" val="42325076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05406EC9-D672-EB1B-7038-65CF0704D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Conversation 2</a:t>
            </a:r>
          </a:p>
        </p:txBody>
      </p:sp>
      <p:pic>
        <p:nvPicPr>
          <p:cNvPr id="6" name="Picture 5" descr="A circle of words in blue and white">
            <a:extLst>
              <a:ext uri="{FF2B5EF4-FFF2-40B4-BE49-F238E27FC236}">
                <a16:creationId xmlns:a16="http://schemas.microsoft.com/office/drawing/2014/main" id="{7B363B34-8F5B-29F7-A209-E4DBF89996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7843" y="217995"/>
            <a:ext cx="6422010" cy="64220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70588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9B927D34-5EA3-9CA3-195F-43B88442D9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CA" dirty="0"/>
              <a:t>Conversation 3</a:t>
            </a:r>
          </a:p>
        </p:txBody>
      </p:sp>
      <p:pic>
        <p:nvPicPr>
          <p:cNvPr id="6" name="Picture 5" descr="A circle of words in a circle&#10;&#10;Description automatically generated">
            <a:extLst>
              <a:ext uri="{FF2B5EF4-FFF2-40B4-BE49-F238E27FC236}">
                <a16:creationId xmlns:a16="http://schemas.microsoft.com/office/drawing/2014/main" id="{763A3E59-C7DC-F351-9840-D4766CD7D1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31428" y="127687"/>
            <a:ext cx="6602626" cy="6602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46032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hought Bubble: Cloud 4">
            <a:extLst>
              <a:ext uri="{FF2B5EF4-FFF2-40B4-BE49-F238E27FC236}">
                <a16:creationId xmlns:a16="http://schemas.microsoft.com/office/drawing/2014/main" id="{2EC8E66B-368D-EEF4-F708-469B65F438E0}"/>
              </a:ext>
            </a:extLst>
          </p:cNvPr>
          <p:cNvSpPr/>
          <p:nvPr/>
        </p:nvSpPr>
        <p:spPr>
          <a:xfrm>
            <a:off x="381000" y="866775"/>
            <a:ext cx="5324475" cy="4572000"/>
          </a:xfrm>
          <a:prstGeom prst="cloudCallou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lin ang="54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AFD8D7D2-E10F-F03A-7467-419009F72857}"/>
              </a:ext>
            </a:extLst>
          </p:cNvPr>
          <p:cNvSpPr txBox="1"/>
          <p:nvPr/>
        </p:nvSpPr>
        <p:spPr>
          <a:xfrm>
            <a:off x="1838325" y="2782669"/>
            <a:ext cx="21145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600" dirty="0">
                <a:latin typeface="Arial" panose="020B0604020202020204" pitchFamily="34" charset="0"/>
                <a:cs typeface="Arial" panose="020B0604020202020204" pitchFamily="34" charset="0"/>
              </a:rPr>
              <a:t>DON’T !</a:t>
            </a:r>
          </a:p>
        </p:txBody>
      </p:sp>
      <p:sp>
        <p:nvSpPr>
          <p:cNvPr id="7" name="Thought Bubble: Cloud 6">
            <a:extLst>
              <a:ext uri="{FF2B5EF4-FFF2-40B4-BE49-F238E27FC236}">
                <a16:creationId xmlns:a16="http://schemas.microsoft.com/office/drawing/2014/main" id="{061E97BD-FB77-3FE2-E1D7-61CDA0A013D3}"/>
              </a:ext>
            </a:extLst>
          </p:cNvPr>
          <p:cNvSpPr/>
          <p:nvPr/>
        </p:nvSpPr>
        <p:spPr>
          <a:xfrm rot="19928577" flipH="1">
            <a:off x="6200775" y="866775"/>
            <a:ext cx="5324475" cy="4572000"/>
          </a:xfrm>
          <a:prstGeom prst="cloudCallout">
            <a:avLst/>
          </a:prstGeom>
          <a:gradFill flip="none" rotWithShape="1">
            <a:gsLst>
              <a:gs pos="0">
                <a:srgbClr val="FF00FF">
                  <a:tint val="66000"/>
                  <a:satMod val="160000"/>
                </a:srgbClr>
              </a:gs>
              <a:gs pos="50000">
                <a:srgbClr val="FF00FF">
                  <a:tint val="44500"/>
                  <a:satMod val="160000"/>
                </a:srgbClr>
              </a:gs>
              <a:gs pos="100000">
                <a:srgbClr val="FF00FF">
                  <a:tint val="23500"/>
                  <a:satMod val="160000"/>
                </a:srgbClr>
              </a:gs>
            </a:gsLst>
            <a:lin ang="2700000" scaled="1"/>
            <a:tileRect/>
          </a:gra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CA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A40A6C8-7627-3255-0600-970EFFD36602}"/>
              </a:ext>
            </a:extLst>
          </p:cNvPr>
          <p:cNvSpPr txBox="1"/>
          <p:nvPr/>
        </p:nvSpPr>
        <p:spPr>
          <a:xfrm>
            <a:off x="7658100" y="2782669"/>
            <a:ext cx="2228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CA" sz="3200" dirty="0">
                <a:latin typeface="Lucida Handwriting" panose="03010101010101010101" pitchFamily="66" charset="0"/>
                <a:cs typeface="Arial" panose="020B0604020202020204" pitchFamily="34" charset="0"/>
              </a:rPr>
              <a:t>DON’T ?</a:t>
            </a:r>
          </a:p>
        </p:txBody>
      </p:sp>
    </p:spTree>
    <p:extLst>
      <p:ext uri="{BB962C8B-B14F-4D97-AF65-F5344CB8AC3E}">
        <p14:creationId xmlns:p14="http://schemas.microsoft.com/office/powerpoint/2010/main" val="42112675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D village shop wallpapers | Peakpx">
            <a:extLst>
              <a:ext uri="{FF2B5EF4-FFF2-40B4-BE49-F238E27FC236}">
                <a16:creationId xmlns:a16="http://schemas.microsoft.com/office/drawing/2014/main" id="{95BA667C-1D00-5C51-B872-0A1253FAA0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8610" y="580437"/>
            <a:ext cx="7572652" cy="5518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73517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34" name="Rectangle 1030">
            <a:extLst>
              <a:ext uri="{FF2B5EF4-FFF2-40B4-BE49-F238E27FC236}">
                <a16:creationId xmlns:a16="http://schemas.microsoft.com/office/drawing/2014/main" id="{1E94681D-2A4C-4A8D-B9B5-31D440D032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36" name="Rectangle 1032">
            <a:extLst>
              <a:ext uri="{FF2B5EF4-FFF2-40B4-BE49-F238E27FC236}">
                <a16:creationId xmlns:a16="http://schemas.microsoft.com/office/drawing/2014/main" id="{4EC7E010-C712-408D-9787-0842AFC9F4B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234696" y="237744"/>
            <a:ext cx="11722608" cy="6382512"/>
          </a:xfrm>
          <a:prstGeom prst="rect">
            <a:avLst/>
          </a:prstGeom>
          <a:solidFill>
            <a:schemeClr val="bg1">
              <a:lumMod val="75000"/>
              <a:alpha val="60000"/>
            </a:schemeClr>
          </a:solidFill>
          <a:ln w="6350" cap="flat" cmpd="sng" algn="ctr">
            <a:noFill/>
            <a:prstDash val="solid"/>
          </a:ln>
          <a:effectLst>
            <a:softEdge rad="0"/>
          </a:effectLst>
        </p:spPr>
        <p:txBody>
          <a:bodyPr/>
          <a:lstStyle/>
          <a:p>
            <a:endParaRPr lang="en-CA"/>
          </a:p>
        </p:txBody>
      </p:sp>
      <p:sp>
        <p:nvSpPr>
          <p:cNvPr id="1038" name="Rectangle 1034">
            <a:extLst>
              <a:ext uri="{FF2B5EF4-FFF2-40B4-BE49-F238E27FC236}">
                <a16:creationId xmlns:a16="http://schemas.microsoft.com/office/drawing/2014/main" id="{0503FCEF-A9BA-4991-9220-E36615FB8B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71856" y="374904"/>
            <a:ext cx="11448288" cy="6108192"/>
          </a:xfrm>
          <a:prstGeom prst="rect">
            <a:avLst/>
          </a:prstGeom>
          <a:noFill/>
          <a:ln w="6350" cap="sq" cmpd="sng" algn="ctr">
            <a:solidFill>
              <a:schemeClr val="tx1">
                <a:lumMod val="85000"/>
                <a:lumOff val="15000"/>
              </a:schemeClr>
            </a:solidFill>
            <a:prstDash val="solid"/>
            <a:miter lim="800000"/>
          </a:ln>
          <a:effectLst/>
        </p:spPr>
        <p:txBody>
          <a:bodyPr/>
          <a:lstStyle/>
          <a:p>
            <a:endParaRPr lang="en-CA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DCD44F1A-AFFF-56C3-9999-9188548F54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158622" y="374904"/>
            <a:ext cx="8171495" cy="6108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1017907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avonVTI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Savon">
      <a:majorFont>
        <a:latin typeface="Avenir Next LT Pro Light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Avenir Next LT Pro" panose="02020404030301010803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avon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satMod val="105000"/>
                <a:lumMod val="105000"/>
              </a:schemeClr>
            </a:gs>
            <a:gs pos="100000">
              <a:schemeClr val="phClr">
                <a:tint val="65000"/>
                <a:satMod val="100000"/>
                <a:lumMod val="100000"/>
              </a:schemeClr>
            </a:gs>
            <a:gs pos="100000">
              <a:schemeClr val="phClr">
                <a:tint val="70000"/>
                <a:satMod val="100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0000"/>
                <a:lumMod val="100000"/>
              </a:schemeClr>
            </a:gs>
            <a:gs pos="50000">
              <a:schemeClr val="phClr">
                <a:shade val="99000"/>
                <a:satMod val="105000"/>
                <a:lumMod val="100000"/>
              </a:schemeClr>
            </a:gs>
            <a:gs pos="100000">
              <a:schemeClr val="phClr">
                <a:shade val="98000"/>
                <a:satMod val="105000"/>
                <a:lumMod val="100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12700" dir="5400000" algn="ctr" rotWithShape="0">
              <a:srgbClr val="000000">
                <a:alpha val="63000"/>
              </a:srgbClr>
            </a:outerShdw>
          </a:effectLst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4200000"/>
            </a:lightRig>
          </a:scene3d>
          <a:sp3d prstMaterial="flat">
            <a:bevelT w="50800" h="63500" prst="rible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hade val="100000"/>
                <a:satMod val="300000"/>
              </a:schemeClr>
            </a:gs>
            <a:gs pos="100000">
              <a:schemeClr val="phClr">
                <a:tint val="100000"/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2000"/>
                <a:satMod val="115000"/>
              </a:schemeClr>
            </a:duotone>
          </a:blip>
          <a:tile tx="0" ty="0" sx="60000" sy="6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avonVTI" id="{A72E8C35-66DD-49F8-AF66-813F19B983AE}" vid="{93CCBC76-B7A1-4C3D-93EA-5CE34C4670F9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Custom 46">
    <a:dk1>
      <a:sysClr val="windowText" lastClr="000000"/>
    </a:dk1>
    <a:lt1>
      <a:sysClr val="window" lastClr="FFFFFF"/>
    </a:lt1>
    <a:dk2>
      <a:srgbClr val="121316"/>
    </a:dk2>
    <a:lt2>
      <a:srgbClr val="FEFCF7"/>
    </a:lt2>
    <a:accent1>
      <a:srgbClr val="8394A4"/>
    </a:accent1>
    <a:accent2>
      <a:srgbClr val="65739F"/>
    </a:accent2>
    <a:accent3>
      <a:srgbClr val="B2AC8A"/>
    </a:accent3>
    <a:accent4>
      <a:srgbClr val="879BB3"/>
    </a:accent4>
    <a:accent5>
      <a:srgbClr val="D7B579"/>
    </a:accent5>
    <a:accent6>
      <a:srgbClr val="8A9B89"/>
    </a:accent6>
    <a:hlink>
      <a:srgbClr val="85C4D2"/>
    </a:hlink>
    <a:folHlink>
      <a:srgbClr val="8E8CA7"/>
    </a:folHlink>
  </a:clrScheme>
</a:themeOverrid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79F111ED35F8CC479449609E8A0923A6" ma:contentTypeVersion="12" ma:contentTypeDescription="Create a new document." ma:contentTypeScope="" ma:versionID="a410dd7f93c95333ffa1b60ed6adedd1">
  <xsd:schema xmlns:xsd="http://www.w3.org/2001/XMLSchema" xmlns:xs="http://www.w3.org/2001/XMLSchema" xmlns:p="http://schemas.microsoft.com/office/2006/metadata/properties" xmlns:ns2="71af3243-3dd4-4a8d-8c0d-dd76da1f02a5" xmlns:ns3="16c05727-aa75-4e4a-9b5f-8a80a1165891" targetNamespace="http://schemas.microsoft.com/office/2006/metadata/properties" ma:root="true" ma:fieldsID="a936d9baba76aa3866493feff160faab" ns2:_="" ns3:_="">
    <xsd:import namespace="71af3243-3dd4-4a8d-8c0d-dd76da1f02a5"/>
    <xsd:import namespace="16c05727-aa75-4e4a-9b5f-8a80a1165891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OCR" minOccurs="0"/>
                <xsd:element ref="ns2:MediaServiceAutoTags" minOccurs="0"/>
                <xsd:element ref="ns2:MediaServiceEventHashCode" minOccurs="0"/>
                <xsd:element ref="ns2:MediaServiceGenerationTime" minOccurs="0"/>
                <xsd:element ref="ns3:SharedWithUsers" minOccurs="0"/>
                <xsd:element ref="ns3:SharedWithDetails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Statu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1af3243-3dd4-4a8d-8c0d-dd76da1f02a5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OCR" ma:index="10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AutoTags" ma:index="11" nillable="true" ma:displayName="MediaServiceAutoTags" ma:internalName="MediaServiceAutoTags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false">
      <xsd:simpleType>
        <xsd:restriction base="dms:Note">
          <xsd:maxLength value="255"/>
        </xsd:restriction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Status" ma:index="19" nillable="true" ma:displayName="Status" ma:default="Not started" ma:format="Dropdown" ma:internalName="Status">
      <xsd:simpleType>
        <xsd:restriction base="dms:Choice">
          <xsd:enumeration value="Not started"/>
          <xsd:enumeration value="In Progress"/>
          <xsd:enumeration value="Completed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6c05727-aa75-4e4a-9b5f-8a80a1165891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Status xmlns="71af3243-3dd4-4a8d-8c0d-dd76da1f02a5">Not started</Status>
    <MediaServiceKeyPoints xmlns="71af3243-3dd4-4a8d-8c0d-dd76da1f02a5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F91CDEB-92ED-41DC-BF33-2916A768762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1af3243-3dd4-4a8d-8c0d-dd76da1f02a5"/>
    <ds:schemaRef ds:uri="16c05727-aa75-4e4a-9b5f-8a80a1165891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46BCBFB-BBC7-42F1-95CD-058E172363A0}">
  <ds:schemaRefs>
    <ds:schemaRef ds:uri="http://schemas.microsoft.com/office/2006/metadata/properties"/>
    <ds:schemaRef ds:uri="http://schemas.microsoft.com/office/infopath/2007/PartnerControls"/>
    <ds:schemaRef ds:uri="71af3243-3dd4-4a8d-8c0d-dd76da1f02a5"/>
  </ds:schemaRefs>
</ds:datastoreItem>
</file>

<file path=customXml/itemProps3.xml><?xml version="1.0" encoding="utf-8"?>
<ds:datastoreItem xmlns:ds="http://schemas.openxmlformats.org/officeDocument/2006/customXml" ds:itemID="{1259D436-C82E-43E0-8A01-53DF9CED603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{3A0898BB-6AF4-43E0-91A7-EDEFE065A334}tf11531919_win32</Template>
  <TotalTime>586</TotalTime>
  <Words>20</Words>
  <Application>Microsoft Office PowerPoint</Application>
  <PresentationFormat>Widescreen</PresentationFormat>
  <Paragraphs>8</Paragraphs>
  <Slides>8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Arial</vt:lpstr>
      <vt:lpstr>Avenir Next LT Pro</vt:lpstr>
      <vt:lpstr>Avenir Next LT Pro Light</vt:lpstr>
      <vt:lpstr>Calibri</vt:lpstr>
      <vt:lpstr>Garamond</vt:lpstr>
      <vt:lpstr>Lucida Handwriting</vt:lpstr>
      <vt:lpstr>SavonVTI</vt:lpstr>
      <vt:lpstr>I Don’t Say I Do</vt:lpstr>
      <vt:lpstr>PowerPoint Presentation</vt:lpstr>
      <vt:lpstr>Conversation 1</vt:lpstr>
      <vt:lpstr>Conversation 2</vt:lpstr>
      <vt:lpstr>Conversation 3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 Don’t Say I Do</dc:title>
  <dc:creator>D.A. Hadfield</dc:creator>
  <cp:lastModifiedBy>D.A. Hadfield</cp:lastModifiedBy>
  <cp:revision>1</cp:revision>
  <dcterms:created xsi:type="dcterms:W3CDTF">2023-07-20T18:15:31Z</dcterms:created>
  <dcterms:modified xsi:type="dcterms:W3CDTF">2023-07-21T17:21:22Z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0x01010079F111ED35F8CC479449609E8A0923A6</vt:lpwstr>
  </property>
</Properties>
</file>