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4"/>
  </p:notesMasterIdLst>
  <p:handoutMasterIdLst>
    <p:handoutMasterId r:id="rId25"/>
  </p:handoutMasterIdLst>
  <p:sldIdLst>
    <p:sldId id="257" r:id="rId2"/>
    <p:sldId id="256" r:id="rId3"/>
    <p:sldId id="349" r:id="rId4"/>
    <p:sldId id="322" r:id="rId5"/>
    <p:sldId id="366" r:id="rId6"/>
    <p:sldId id="367" r:id="rId7"/>
    <p:sldId id="368" r:id="rId8"/>
    <p:sldId id="378" r:id="rId9"/>
    <p:sldId id="382" r:id="rId10"/>
    <p:sldId id="383" r:id="rId11"/>
    <p:sldId id="381" r:id="rId12"/>
    <p:sldId id="384" r:id="rId13"/>
    <p:sldId id="390" r:id="rId14"/>
    <p:sldId id="385" r:id="rId15"/>
    <p:sldId id="386" r:id="rId16"/>
    <p:sldId id="387" r:id="rId17"/>
    <p:sldId id="388" r:id="rId18"/>
    <p:sldId id="377" r:id="rId19"/>
    <p:sldId id="375" r:id="rId20"/>
    <p:sldId id="389" r:id="rId21"/>
    <p:sldId id="391" r:id="rId22"/>
    <p:sldId id="282" r:id="rId23"/>
  </p:sldIdLst>
  <p:sldSz cx="12192000" cy="6858000"/>
  <p:notesSz cx="6735763" cy="98694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EDF4"/>
    <a:srgbClr val="D0D8E8"/>
    <a:srgbClr val="3E6CA4"/>
    <a:srgbClr val="3D6BA3"/>
    <a:srgbClr val="3F6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964F7-7CF5-4312-BB75-C06D3874D796}">
  <a:tblStyle styleId="{123964F7-7CF5-4312-BB75-C06D3874D79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24" autoAdjust="0"/>
  </p:normalViewPr>
  <p:slideViewPr>
    <p:cSldViewPr snapToGrid="0">
      <p:cViewPr varScale="1">
        <p:scale>
          <a:sx n="62" d="100"/>
          <a:sy n="62" d="100"/>
        </p:scale>
        <p:origin x="1032" y="44"/>
      </p:cViewPr>
      <p:guideLst>
        <p:guide orient="horz" pos="2160"/>
        <p:guide pos="3840"/>
      </p:guideLst>
    </p:cSldViewPr>
  </p:slideViewPr>
  <p:notesTextViewPr>
    <p:cViewPr>
      <p:scale>
        <a:sx n="1" d="1"/>
        <a:sy n="1" d="1"/>
      </p:scale>
      <p:origin x="0" y="0"/>
    </p:cViewPr>
  </p:notesTextViewPr>
  <p:sorterViewPr>
    <p:cViewPr>
      <p:scale>
        <a:sx n="66" d="100"/>
        <a:sy n="66"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hnu Patil" userId="00e12ca9524c7c64" providerId="LiveId" clId="{F4C19586-8BAC-40BD-9135-B43203E18DBF}"/>
    <pc:docChg chg="undo custSel addSld modSld">
      <pc:chgData name="Vishnu Patil" userId="00e12ca9524c7c64" providerId="LiveId" clId="{F4C19586-8BAC-40BD-9135-B43203E18DBF}" dt="2023-07-22T10:50:41.704" v="292" actId="14100"/>
      <pc:docMkLst>
        <pc:docMk/>
      </pc:docMkLst>
      <pc:sldChg chg="addSp delSp mod">
        <pc:chgData name="Vishnu Patil" userId="00e12ca9524c7c64" providerId="LiveId" clId="{F4C19586-8BAC-40BD-9135-B43203E18DBF}" dt="2023-07-22T10:39:53.459" v="1" actId="22"/>
        <pc:sldMkLst>
          <pc:docMk/>
          <pc:sldMk cId="0" sldId="384"/>
        </pc:sldMkLst>
        <pc:spChg chg="add del">
          <ac:chgData name="Vishnu Patil" userId="00e12ca9524c7c64" providerId="LiveId" clId="{F4C19586-8BAC-40BD-9135-B43203E18DBF}" dt="2023-07-22T10:39:53.459" v="1" actId="22"/>
          <ac:spMkLst>
            <pc:docMk/>
            <pc:sldMk cId="0" sldId="384"/>
            <ac:spMk id="4" creationId="{47E14522-AB4B-7482-818D-240CDA5972A9}"/>
          </ac:spMkLst>
        </pc:spChg>
      </pc:sldChg>
      <pc:sldChg chg="addSp delSp modSp add mod">
        <pc:chgData name="Vishnu Patil" userId="00e12ca9524c7c64" providerId="LiveId" clId="{F4C19586-8BAC-40BD-9135-B43203E18DBF}" dt="2023-07-22T10:44:58.514" v="134" actId="14100"/>
        <pc:sldMkLst>
          <pc:docMk/>
          <pc:sldMk cId="1570400368" sldId="390"/>
        </pc:sldMkLst>
        <pc:spChg chg="del">
          <ac:chgData name="Vishnu Patil" userId="00e12ca9524c7c64" providerId="LiveId" clId="{F4C19586-8BAC-40BD-9135-B43203E18DBF}" dt="2023-07-22T10:40:54.228" v="59" actId="478"/>
          <ac:spMkLst>
            <pc:docMk/>
            <pc:sldMk cId="1570400368" sldId="390"/>
            <ac:spMk id="19" creationId="{00000000-0000-0000-0000-000000000000}"/>
          </ac:spMkLst>
        </pc:spChg>
        <pc:spChg chg="mod">
          <ac:chgData name="Vishnu Patil" userId="00e12ca9524c7c64" providerId="LiveId" clId="{F4C19586-8BAC-40BD-9135-B43203E18DBF}" dt="2023-07-22T10:40:49.232" v="58" actId="20577"/>
          <ac:spMkLst>
            <pc:docMk/>
            <pc:sldMk cId="1570400368" sldId="390"/>
            <ac:spMk id="90" creationId="{00000000-0000-0000-0000-000000000000}"/>
          </ac:spMkLst>
        </pc:spChg>
        <pc:picChg chg="add mod modCrop">
          <ac:chgData name="Vishnu Patil" userId="00e12ca9524c7c64" providerId="LiveId" clId="{F4C19586-8BAC-40BD-9135-B43203E18DBF}" dt="2023-07-22T10:41:46.563" v="70" actId="14100"/>
          <ac:picMkLst>
            <pc:docMk/>
            <pc:sldMk cId="1570400368" sldId="390"/>
            <ac:picMk id="4" creationId="{72882765-62F7-EC23-EAEA-8E7AF0E77053}"/>
          </ac:picMkLst>
        </pc:picChg>
        <pc:picChg chg="add mod modCrop">
          <ac:chgData name="Vishnu Patil" userId="00e12ca9524c7c64" providerId="LiveId" clId="{F4C19586-8BAC-40BD-9135-B43203E18DBF}" dt="2023-07-22T10:44:58.514" v="134" actId="14100"/>
          <ac:picMkLst>
            <pc:docMk/>
            <pc:sldMk cId="1570400368" sldId="390"/>
            <ac:picMk id="6" creationId="{ADDA17E8-6C76-D65F-4157-3817A0D98A86}"/>
          </ac:picMkLst>
        </pc:picChg>
        <pc:picChg chg="add del mod modCrop">
          <ac:chgData name="Vishnu Patil" userId="00e12ca9524c7c64" providerId="LiveId" clId="{F4C19586-8BAC-40BD-9135-B43203E18DBF}" dt="2023-07-22T10:43:57.678" v="90"/>
          <ac:picMkLst>
            <pc:docMk/>
            <pc:sldMk cId="1570400368" sldId="390"/>
            <ac:picMk id="8" creationId="{0744D3FD-F549-0DF4-7B44-DF1F36FCF932}"/>
          </ac:picMkLst>
        </pc:picChg>
        <pc:picChg chg="add mod modCrop">
          <ac:chgData name="Vishnu Patil" userId="00e12ca9524c7c64" providerId="LiveId" clId="{F4C19586-8BAC-40BD-9135-B43203E18DBF}" dt="2023-07-22T10:44:41.706" v="110" actId="14100"/>
          <ac:picMkLst>
            <pc:docMk/>
            <pc:sldMk cId="1570400368" sldId="390"/>
            <ac:picMk id="10" creationId="{0030CE5F-8E96-3DBA-B1A0-74454E792E61}"/>
          </ac:picMkLst>
        </pc:picChg>
      </pc:sldChg>
      <pc:sldChg chg="addSp delSp modSp add mod">
        <pc:chgData name="Vishnu Patil" userId="00e12ca9524c7c64" providerId="LiveId" clId="{F4C19586-8BAC-40BD-9135-B43203E18DBF}" dt="2023-07-22T10:50:41.704" v="292" actId="14100"/>
        <pc:sldMkLst>
          <pc:docMk/>
          <pc:sldMk cId="3357700713" sldId="391"/>
        </pc:sldMkLst>
        <pc:spChg chg="mod">
          <ac:chgData name="Vishnu Patil" userId="00e12ca9524c7c64" providerId="LiveId" clId="{F4C19586-8BAC-40BD-9135-B43203E18DBF}" dt="2023-07-22T10:47:32.471" v="263" actId="20577"/>
          <ac:spMkLst>
            <pc:docMk/>
            <pc:sldMk cId="3357700713" sldId="391"/>
            <ac:spMk id="90" creationId="{00000000-0000-0000-0000-000000000000}"/>
          </ac:spMkLst>
        </pc:spChg>
        <pc:picChg chg="del">
          <ac:chgData name="Vishnu Patil" userId="00e12ca9524c7c64" providerId="LiveId" clId="{F4C19586-8BAC-40BD-9135-B43203E18DBF}" dt="2023-07-22T10:46:08.712" v="136" actId="478"/>
          <ac:picMkLst>
            <pc:docMk/>
            <pc:sldMk cId="3357700713" sldId="391"/>
            <ac:picMk id="4" creationId="{72882765-62F7-EC23-EAEA-8E7AF0E77053}"/>
          </ac:picMkLst>
        </pc:picChg>
        <pc:picChg chg="add mod modCrop">
          <ac:chgData name="Vishnu Patil" userId="00e12ca9524c7c64" providerId="LiveId" clId="{F4C19586-8BAC-40BD-9135-B43203E18DBF}" dt="2023-07-22T10:50:38.154" v="291" actId="14100"/>
          <ac:picMkLst>
            <pc:docMk/>
            <pc:sldMk cId="3357700713" sldId="391"/>
            <ac:picMk id="5" creationId="{7D14C614-F713-D0E5-A18D-7C7F5C23376E}"/>
          </ac:picMkLst>
        </pc:picChg>
        <pc:picChg chg="del">
          <ac:chgData name="Vishnu Patil" userId="00e12ca9524c7c64" providerId="LiveId" clId="{F4C19586-8BAC-40BD-9135-B43203E18DBF}" dt="2023-07-22T10:46:08.712" v="136" actId="478"/>
          <ac:picMkLst>
            <pc:docMk/>
            <pc:sldMk cId="3357700713" sldId="391"/>
            <ac:picMk id="6" creationId="{ADDA17E8-6C76-D65F-4157-3817A0D98A86}"/>
          </ac:picMkLst>
        </pc:picChg>
        <pc:picChg chg="add mod modCrop">
          <ac:chgData name="Vishnu Patil" userId="00e12ca9524c7c64" providerId="LiveId" clId="{F4C19586-8BAC-40BD-9135-B43203E18DBF}" dt="2023-07-22T10:50:41.704" v="292" actId="14100"/>
          <ac:picMkLst>
            <pc:docMk/>
            <pc:sldMk cId="3357700713" sldId="391"/>
            <ac:picMk id="8" creationId="{35BAB016-92BC-477B-91C5-C2DC07461F3A}"/>
          </ac:picMkLst>
        </pc:picChg>
        <pc:picChg chg="del">
          <ac:chgData name="Vishnu Patil" userId="00e12ca9524c7c64" providerId="LiveId" clId="{F4C19586-8BAC-40BD-9135-B43203E18DBF}" dt="2023-07-22T10:46:08.712" v="136" actId="478"/>
          <ac:picMkLst>
            <pc:docMk/>
            <pc:sldMk cId="3357700713" sldId="391"/>
            <ac:picMk id="10" creationId="{0030CE5F-8E96-3DBA-B1A0-74454E792E61}"/>
          </ac:picMkLst>
        </pc:picChg>
      </pc:sldChg>
    </pc:docChg>
  </pc:docChgLst>
  <pc:docChgLst>
    <pc:chgData name="Vishnu Patil" userId="00e12ca9524c7c64" providerId="LiveId" clId="{9EBBC3FE-81C4-4EFE-B8A3-E2228930C2CB}"/>
    <pc:docChg chg="undo custSel modSld modMainMaster">
      <pc:chgData name="Vishnu Patil" userId="00e12ca9524c7c64" providerId="LiveId" clId="{9EBBC3FE-81C4-4EFE-B8A3-E2228930C2CB}" dt="2023-07-15T21:32:39.369" v="1299"/>
      <pc:docMkLst>
        <pc:docMk/>
      </pc:docMkLst>
      <pc:sldChg chg="addSp modSp mod modTransition">
        <pc:chgData name="Vishnu Patil" userId="00e12ca9524c7c64" providerId="LiveId" clId="{9EBBC3FE-81C4-4EFE-B8A3-E2228930C2CB}" dt="2023-07-15T21:32:39.369" v="1299"/>
        <pc:sldMkLst>
          <pc:docMk/>
          <pc:sldMk cId="0" sldId="256"/>
        </pc:sldMkLst>
        <pc:spChg chg="add mod">
          <ac:chgData name="Vishnu Patil" userId="00e12ca9524c7c64" providerId="LiveId" clId="{9EBBC3FE-81C4-4EFE-B8A3-E2228930C2CB}" dt="2023-07-15T21:30:40.932" v="1277" actId="20577"/>
          <ac:spMkLst>
            <pc:docMk/>
            <pc:sldMk cId="0" sldId="256"/>
            <ac:spMk id="3" creationId="{7752EC03-37CD-4C65-4608-628230B5BBF3}"/>
          </ac:spMkLst>
        </pc:spChg>
        <pc:spChg chg="mod">
          <ac:chgData name="Vishnu Patil" userId="00e12ca9524c7c64" providerId="LiveId" clId="{9EBBC3FE-81C4-4EFE-B8A3-E2228930C2CB}" dt="2023-07-15T21:30:54.075" v="1278" actId="20577"/>
          <ac:spMkLst>
            <pc:docMk/>
            <pc:sldMk cId="0" sldId="256"/>
            <ac:spMk id="18" creationId="{00000000-0000-0000-0000-000000000000}"/>
          </ac:spMkLst>
        </pc:spChg>
        <pc:spChg chg="mod">
          <ac:chgData name="Vishnu Patil" userId="00e12ca9524c7c64" providerId="LiveId" clId="{9EBBC3FE-81C4-4EFE-B8A3-E2228930C2CB}" dt="2023-07-15T20:37:46.903" v="974" actId="20577"/>
          <ac:spMkLst>
            <pc:docMk/>
            <pc:sldMk cId="0" sldId="256"/>
            <ac:spMk id="90" creationId="{00000000-0000-0000-0000-000000000000}"/>
          </ac:spMkLst>
        </pc:spChg>
        <pc:spChg chg="mod">
          <ac:chgData name="Vishnu Patil" userId="00e12ca9524c7c64" providerId="LiveId" clId="{9EBBC3FE-81C4-4EFE-B8A3-E2228930C2CB}" dt="2023-07-15T21:26:45.460" v="1154" actId="1076"/>
          <ac:spMkLst>
            <pc:docMk/>
            <pc:sldMk cId="0" sldId="256"/>
            <ac:spMk id="93" creationId="{00000000-0000-0000-0000-000000000000}"/>
          </ac:spMkLst>
        </pc:spChg>
        <pc:spChg chg="mod">
          <ac:chgData name="Vishnu Patil" userId="00e12ca9524c7c64" providerId="LiveId" clId="{9EBBC3FE-81C4-4EFE-B8A3-E2228930C2CB}" dt="2023-07-15T21:29:40.355" v="1255" actId="1076"/>
          <ac:spMkLst>
            <pc:docMk/>
            <pc:sldMk cId="0" sldId="256"/>
            <ac:spMk id="97" creationId="{00000000-0000-0000-0000-000000000000}"/>
          </ac:spMkLst>
        </pc:spChg>
        <pc:spChg chg="mod">
          <ac:chgData name="Vishnu Patil" userId="00e12ca9524c7c64" providerId="LiveId" clId="{9EBBC3FE-81C4-4EFE-B8A3-E2228930C2CB}" dt="2023-07-15T21:27:06.583" v="1157" actId="14100"/>
          <ac:spMkLst>
            <pc:docMk/>
            <pc:sldMk cId="0" sldId="256"/>
            <ac:spMk id="100" creationId="{00000000-0000-0000-0000-000000000000}"/>
          </ac:spMkLst>
        </pc:spChg>
        <pc:grpChg chg="mod">
          <ac:chgData name="Vishnu Patil" userId="00e12ca9524c7c64" providerId="LiveId" clId="{9EBBC3FE-81C4-4EFE-B8A3-E2228930C2CB}" dt="2023-07-15T21:31:03.094" v="1279" actId="14100"/>
          <ac:grpSpMkLst>
            <pc:docMk/>
            <pc:sldMk cId="0" sldId="256"/>
            <ac:grpSpMk id="16" creationId="{00000000-0000-0000-0000-000000000000}"/>
          </ac:grpSpMkLst>
        </pc:grpChg>
        <pc:grpChg chg="mod">
          <ac:chgData name="Vishnu Patil" userId="00e12ca9524c7c64" providerId="LiveId" clId="{9EBBC3FE-81C4-4EFE-B8A3-E2228930C2CB}" dt="2023-07-15T21:26:21.241" v="1149" actId="1076"/>
          <ac:grpSpMkLst>
            <pc:docMk/>
            <pc:sldMk cId="0" sldId="256"/>
            <ac:grpSpMk id="88" creationId="{00000000-0000-0000-0000-000000000000}"/>
          </ac:grpSpMkLst>
        </pc:grpChg>
        <pc:grpChg chg="mod">
          <ac:chgData name="Vishnu Patil" userId="00e12ca9524c7c64" providerId="LiveId" clId="{9EBBC3FE-81C4-4EFE-B8A3-E2228930C2CB}" dt="2023-07-15T21:26:54.436" v="1155" actId="14100"/>
          <ac:grpSpMkLst>
            <pc:docMk/>
            <pc:sldMk cId="0" sldId="256"/>
            <ac:grpSpMk id="91" creationId="{00000000-0000-0000-0000-000000000000}"/>
          </ac:grpSpMkLst>
        </pc:grpChg>
        <pc:grpChg chg="mod">
          <ac:chgData name="Vishnu Patil" userId="00e12ca9524c7c64" providerId="LiveId" clId="{9EBBC3FE-81C4-4EFE-B8A3-E2228930C2CB}" dt="2023-07-15T21:27:25.276" v="1160" actId="14100"/>
          <ac:grpSpMkLst>
            <pc:docMk/>
            <pc:sldMk cId="0" sldId="256"/>
            <ac:grpSpMk id="95" creationId="{00000000-0000-0000-0000-000000000000}"/>
          </ac:grpSpMkLst>
        </pc:grpChg>
        <pc:grpChg chg="mod">
          <ac:chgData name="Vishnu Patil" userId="00e12ca9524c7c64" providerId="LiveId" clId="{9EBBC3FE-81C4-4EFE-B8A3-E2228930C2CB}" dt="2023-07-15T21:29:59.515" v="1257" actId="1076"/>
          <ac:grpSpMkLst>
            <pc:docMk/>
            <pc:sldMk cId="0" sldId="256"/>
            <ac:grpSpMk id="98" creationId="{00000000-0000-0000-0000-000000000000}"/>
          </ac:grpSpMkLst>
        </pc:grpChg>
        <pc:picChg chg="add mod">
          <ac:chgData name="Vishnu Patil" userId="00e12ca9524c7c64" providerId="LiveId" clId="{9EBBC3FE-81C4-4EFE-B8A3-E2228930C2CB}" dt="2023-07-15T21:31:23.982" v="1297" actId="14100"/>
          <ac:picMkLst>
            <pc:docMk/>
            <pc:sldMk cId="0" sldId="256"/>
            <ac:picMk id="2" creationId="{31DC432C-B146-464C-FF3E-414D5735DEEC}"/>
          </ac:picMkLst>
        </pc:picChg>
        <pc:picChg chg="mod">
          <ac:chgData name="Vishnu Patil" userId="00e12ca9524c7c64" providerId="LiveId" clId="{9EBBC3FE-81C4-4EFE-B8A3-E2228930C2CB}" dt="2023-07-15T21:29:36.538" v="1254" actId="1076"/>
          <ac:picMkLst>
            <pc:docMk/>
            <pc:sldMk cId="0" sldId="256"/>
            <ac:picMk id="17" creationId="{00000000-0000-0000-0000-000000000000}"/>
          </ac:picMkLst>
        </pc:picChg>
        <pc:picChg chg="mod">
          <ac:chgData name="Vishnu Patil" userId="00e12ca9524c7c64" providerId="LiveId" clId="{9EBBC3FE-81C4-4EFE-B8A3-E2228930C2CB}" dt="2023-07-15T21:26:40.553" v="1153" actId="1076"/>
          <ac:picMkLst>
            <pc:docMk/>
            <pc:sldMk cId="0" sldId="256"/>
            <ac:picMk id="92" creationId="{00000000-0000-0000-0000-000000000000}"/>
          </ac:picMkLst>
        </pc:picChg>
        <pc:picChg chg="mod">
          <ac:chgData name="Vishnu Patil" userId="00e12ca9524c7c64" providerId="LiveId" clId="{9EBBC3FE-81C4-4EFE-B8A3-E2228930C2CB}" dt="2023-07-15T21:29:44.523" v="1256" actId="1076"/>
          <ac:picMkLst>
            <pc:docMk/>
            <pc:sldMk cId="0" sldId="256"/>
            <ac:picMk id="96" creationId="{00000000-0000-0000-0000-000000000000}"/>
          </ac:picMkLst>
        </pc:picChg>
      </pc:sldChg>
      <pc:sldChg chg="modSp mod modTransition">
        <pc:chgData name="Vishnu Patil" userId="00e12ca9524c7c64" providerId="LiveId" clId="{9EBBC3FE-81C4-4EFE-B8A3-E2228930C2CB}" dt="2023-07-15T21:32:39.369" v="1299"/>
        <pc:sldMkLst>
          <pc:docMk/>
          <pc:sldMk cId="0" sldId="257"/>
        </pc:sldMkLst>
        <pc:spChg chg="mod">
          <ac:chgData name="Vishnu Patil" userId="00e12ca9524c7c64" providerId="LiveId" clId="{9EBBC3FE-81C4-4EFE-B8A3-E2228930C2CB}" dt="2023-07-15T20:18:10.825" v="337" actId="20577"/>
          <ac:spMkLst>
            <pc:docMk/>
            <pc:sldMk cId="0" sldId="257"/>
            <ac:spMk id="122" creationId="{00000000-0000-0000-0000-000000000000}"/>
          </ac:spMkLst>
        </pc:spChg>
      </pc:sldChg>
      <pc:sldChg chg="modTransition">
        <pc:chgData name="Vishnu Patil" userId="00e12ca9524c7c64" providerId="LiveId" clId="{9EBBC3FE-81C4-4EFE-B8A3-E2228930C2CB}" dt="2023-07-15T21:32:39.369" v="1299"/>
        <pc:sldMkLst>
          <pc:docMk/>
          <pc:sldMk cId="0" sldId="259"/>
        </pc:sldMkLst>
      </pc:sldChg>
      <pc:sldChg chg="modTransition">
        <pc:chgData name="Vishnu Patil" userId="00e12ca9524c7c64" providerId="LiveId" clId="{9EBBC3FE-81C4-4EFE-B8A3-E2228930C2CB}" dt="2023-07-15T21:32:39.369" v="1299"/>
        <pc:sldMkLst>
          <pc:docMk/>
          <pc:sldMk cId="0" sldId="282"/>
        </pc:sldMkLst>
      </pc:sldChg>
      <pc:sldChg chg="modTransition">
        <pc:chgData name="Vishnu Patil" userId="00e12ca9524c7c64" providerId="LiveId" clId="{9EBBC3FE-81C4-4EFE-B8A3-E2228930C2CB}" dt="2023-07-15T21:32:39.369" v="1299"/>
        <pc:sldMkLst>
          <pc:docMk/>
          <pc:sldMk cId="0" sldId="314"/>
        </pc:sldMkLst>
      </pc:sldChg>
      <pc:sldChg chg="addSp delSp modSp mod modTransition">
        <pc:chgData name="Vishnu Patil" userId="00e12ca9524c7c64" providerId="LiveId" clId="{9EBBC3FE-81C4-4EFE-B8A3-E2228930C2CB}" dt="2023-07-15T21:32:39.369" v="1299"/>
        <pc:sldMkLst>
          <pc:docMk/>
          <pc:sldMk cId="0" sldId="322"/>
        </pc:sldMkLst>
        <pc:spChg chg="mod">
          <ac:chgData name="Vishnu Patil" userId="00e12ca9524c7c64" providerId="LiveId" clId="{9EBBC3FE-81C4-4EFE-B8A3-E2228930C2CB}" dt="2023-07-15T21:25:21.036" v="1148" actId="20577"/>
          <ac:spMkLst>
            <pc:docMk/>
            <pc:sldMk cId="0" sldId="322"/>
            <ac:spMk id="13" creationId="{00000000-0000-0000-0000-000000000000}"/>
          </ac:spMkLst>
        </pc:spChg>
        <pc:spChg chg="mod">
          <ac:chgData name="Vishnu Patil" userId="00e12ca9524c7c64" providerId="LiveId" clId="{9EBBC3FE-81C4-4EFE-B8A3-E2228930C2CB}" dt="2023-07-15T21:23:10.221" v="1069" actId="20577"/>
          <ac:spMkLst>
            <pc:docMk/>
            <pc:sldMk cId="0" sldId="322"/>
            <ac:spMk id="14" creationId="{00000000-0000-0000-0000-000000000000}"/>
          </ac:spMkLst>
        </pc:spChg>
        <pc:spChg chg="mod">
          <ac:chgData name="Vishnu Patil" userId="00e12ca9524c7c64" providerId="LiveId" clId="{9EBBC3FE-81C4-4EFE-B8A3-E2228930C2CB}" dt="2023-07-15T21:24:23.327" v="1126" actId="20577"/>
          <ac:spMkLst>
            <pc:docMk/>
            <pc:sldMk cId="0" sldId="322"/>
            <ac:spMk id="15" creationId="{00000000-0000-0000-0000-000000000000}"/>
          </ac:spMkLst>
        </pc:spChg>
        <pc:grpChg chg="mod">
          <ac:chgData name="Vishnu Patil" userId="00e12ca9524c7c64" providerId="LiveId" clId="{9EBBC3FE-81C4-4EFE-B8A3-E2228930C2CB}" dt="2023-07-15T21:10:58.891" v="1003" actId="1035"/>
          <ac:grpSpMkLst>
            <pc:docMk/>
            <pc:sldMk cId="0" sldId="322"/>
            <ac:grpSpMk id="3" creationId="{00000000-0000-0000-0000-000000000000}"/>
          </ac:grpSpMkLst>
        </pc:grpChg>
        <pc:picChg chg="add mod">
          <ac:chgData name="Vishnu Patil" userId="00e12ca9524c7c64" providerId="LiveId" clId="{9EBBC3FE-81C4-4EFE-B8A3-E2228930C2CB}" dt="2023-07-15T21:19:12.716" v="1016" actId="14100"/>
          <ac:picMkLst>
            <pc:docMk/>
            <pc:sldMk cId="0" sldId="322"/>
            <ac:picMk id="4" creationId="{673FE24C-7791-D28B-1869-BDD5DB3D2E49}"/>
          </ac:picMkLst>
        </pc:picChg>
        <pc:picChg chg="del">
          <ac:chgData name="Vishnu Patil" userId="00e12ca9524c7c64" providerId="LiveId" clId="{9EBBC3FE-81C4-4EFE-B8A3-E2228930C2CB}" dt="2023-07-15T21:04:10.483" v="997" actId="478"/>
          <ac:picMkLst>
            <pc:docMk/>
            <pc:sldMk cId="0" sldId="322"/>
            <ac:picMk id="1026" creationId="{00000000-0000-0000-0000-000000000000}"/>
          </ac:picMkLst>
        </pc:picChg>
        <pc:picChg chg="del">
          <ac:chgData name="Vishnu Patil" userId="00e12ca9524c7c64" providerId="LiveId" clId="{9EBBC3FE-81C4-4EFE-B8A3-E2228930C2CB}" dt="2023-07-15T21:04:12.538" v="998" actId="478"/>
          <ac:picMkLst>
            <pc:docMk/>
            <pc:sldMk cId="0" sldId="322"/>
            <ac:picMk id="1029" creationId="{00000000-0000-0000-0000-000000000000}"/>
          </ac:picMkLst>
        </pc:picChg>
        <pc:picChg chg="add mod">
          <ac:chgData name="Vishnu Patil" userId="00e12ca9524c7c64" providerId="LiveId" clId="{9EBBC3FE-81C4-4EFE-B8A3-E2228930C2CB}" dt="2023-07-15T21:19:45.959" v="1020" actId="14100"/>
          <ac:picMkLst>
            <pc:docMk/>
            <pc:sldMk cId="0" sldId="322"/>
            <ac:picMk id="2050" creationId="{414A7367-6BD1-39CB-FDD6-66DE1637F856}"/>
          </ac:picMkLst>
        </pc:picChg>
        <pc:picChg chg="add mod">
          <ac:chgData name="Vishnu Patil" userId="00e12ca9524c7c64" providerId="LiveId" clId="{9EBBC3FE-81C4-4EFE-B8A3-E2228930C2CB}" dt="2023-07-15T21:22:37.011" v="1031" actId="14100"/>
          <ac:picMkLst>
            <pc:docMk/>
            <pc:sldMk cId="0" sldId="322"/>
            <ac:picMk id="2052" creationId="{D084D7CB-8F9B-81D7-3583-6A73A8492E9E}"/>
          </ac:picMkLst>
        </pc:picChg>
        <pc:picChg chg="del">
          <ac:chgData name="Vishnu Patil" userId="00e12ca9524c7c64" providerId="LiveId" clId="{9EBBC3FE-81C4-4EFE-B8A3-E2228930C2CB}" dt="2023-07-15T21:04:14.694" v="999" actId="478"/>
          <ac:picMkLst>
            <pc:docMk/>
            <pc:sldMk cId="0" sldId="322"/>
            <ac:picMk id="4098" creationId="{00000000-0000-0000-0000-000000000000}"/>
          </ac:picMkLst>
        </pc:picChg>
      </pc:sldChg>
      <pc:sldChg chg="modTransition">
        <pc:chgData name="Vishnu Patil" userId="00e12ca9524c7c64" providerId="LiveId" clId="{9EBBC3FE-81C4-4EFE-B8A3-E2228930C2CB}" dt="2023-07-15T21:32:39.369" v="1299"/>
        <pc:sldMkLst>
          <pc:docMk/>
          <pc:sldMk cId="0" sldId="342"/>
        </pc:sldMkLst>
      </pc:sldChg>
      <pc:sldChg chg="modTransition">
        <pc:chgData name="Vishnu Patil" userId="00e12ca9524c7c64" providerId="LiveId" clId="{9EBBC3FE-81C4-4EFE-B8A3-E2228930C2CB}" dt="2023-07-15T21:32:39.369" v="1299"/>
        <pc:sldMkLst>
          <pc:docMk/>
          <pc:sldMk cId="0" sldId="343"/>
        </pc:sldMkLst>
      </pc:sldChg>
      <pc:sldChg chg="modTransition">
        <pc:chgData name="Vishnu Patil" userId="00e12ca9524c7c64" providerId="LiveId" clId="{9EBBC3FE-81C4-4EFE-B8A3-E2228930C2CB}" dt="2023-07-15T21:32:39.369" v="1299"/>
        <pc:sldMkLst>
          <pc:docMk/>
          <pc:sldMk cId="0" sldId="344"/>
        </pc:sldMkLst>
      </pc:sldChg>
      <pc:sldChg chg="modTransition">
        <pc:chgData name="Vishnu Patil" userId="00e12ca9524c7c64" providerId="LiveId" clId="{9EBBC3FE-81C4-4EFE-B8A3-E2228930C2CB}" dt="2023-07-15T21:32:39.369" v="1299"/>
        <pc:sldMkLst>
          <pc:docMk/>
          <pc:sldMk cId="0" sldId="345"/>
        </pc:sldMkLst>
      </pc:sldChg>
      <pc:sldChg chg="modTransition">
        <pc:chgData name="Vishnu Patil" userId="00e12ca9524c7c64" providerId="LiveId" clId="{9EBBC3FE-81C4-4EFE-B8A3-E2228930C2CB}" dt="2023-07-15T21:32:39.369" v="1299"/>
        <pc:sldMkLst>
          <pc:docMk/>
          <pc:sldMk cId="0" sldId="346"/>
        </pc:sldMkLst>
      </pc:sldChg>
      <pc:sldChg chg="modTransition">
        <pc:chgData name="Vishnu Patil" userId="00e12ca9524c7c64" providerId="LiveId" clId="{9EBBC3FE-81C4-4EFE-B8A3-E2228930C2CB}" dt="2023-07-15T21:32:39.369" v="1299"/>
        <pc:sldMkLst>
          <pc:docMk/>
          <pc:sldMk cId="0" sldId="347"/>
        </pc:sldMkLst>
      </pc:sldChg>
      <pc:sldChg chg="addSp delSp modSp mod modTransition">
        <pc:chgData name="Vishnu Patil" userId="00e12ca9524c7c64" providerId="LiveId" clId="{9EBBC3FE-81C4-4EFE-B8A3-E2228930C2CB}" dt="2023-07-15T21:32:39.369" v="1299"/>
        <pc:sldMkLst>
          <pc:docMk/>
          <pc:sldMk cId="0" sldId="349"/>
        </pc:sldMkLst>
        <pc:grpChg chg="mod">
          <ac:chgData name="Vishnu Patil" userId="00e12ca9524c7c64" providerId="LiveId" clId="{9EBBC3FE-81C4-4EFE-B8A3-E2228930C2CB}" dt="2023-07-15T20:50:23.876" v="994" actId="14100"/>
          <ac:grpSpMkLst>
            <pc:docMk/>
            <pc:sldMk cId="0" sldId="349"/>
            <ac:grpSpMk id="3" creationId="{00000000-0000-0000-0000-000000000000}"/>
          </ac:grpSpMkLst>
        </pc:grpChg>
        <pc:picChg chg="add mod">
          <ac:chgData name="Vishnu Patil" userId="00e12ca9524c7c64" providerId="LiveId" clId="{9EBBC3FE-81C4-4EFE-B8A3-E2228930C2CB}" dt="2023-07-15T21:14:47.575" v="1004" actId="14100"/>
          <ac:picMkLst>
            <pc:docMk/>
            <pc:sldMk cId="0" sldId="349"/>
            <ac:picMk id="1026" creationId="{FF5F98BF-DD09-D923-937F-E860D8553CA9}"/>
          </ac:picMkLst>
        </pc:picChg>
        <pc:picChg chg="add mod">
          <ac:chgData name="Vishnu Patil" userId="00e12ca9524c7c64" providerId="LiveId" clId="{9EBBC3FE-81C4-4EFE-B8A3-E2228930C2CB}" dt="2023-07-15T21:14:52.962" v="1005" actId="14100"/>
          <ac:picMkLst>
            <pc:docMk/>
            <pc:sldMk cId="0" sldId="349"/>
            <ac:picMk id="1028" creationId="{5D28BA47-2D60-B202-1C53-BCC897B6C6DB}"/>
          </ac:picMkLst>
        </pc:picChg>
        <pc:picChg chg="del">
          <ac:chgData name="Vishnu Patil" userId="00e12ca9524c7c64" providerId="LiveId" clId="{9EBBC3FE-81C4-4EFE-B8A3-E2228930C2CB}" dt="2023-07-15T20:37:59.535" v="975" actId="478"/>
          <ac:picMkLst>
            <pc:docMk/>
            <pc:sldMk cId="0" sldId="349"/>
            <ac:picMk id="8194" creationId="{00000000-0000-0000-0000-000000000000}"/>
          </ac:picMkLst>
        </pc:picChg>
      </pc:sldChg>
      <pc:sldChg chg="modSp mod modTransition">
        <pc:chgData name="Vishnu Patil" userId="00e12ca9524c7c64" providerId="LiveId" clId="{9EBBC3FE-81C4-4EFE-B8A3-E2228930C2CB}" dt="2023-07-15T21:32:39.369" v="1299"/>
        <pc:sldMkLst>
          <pc:docMk/>
          <pc:sldMk cId="0" sldId="350"/>
        </pc:sldMkLst>
        <pc:spChg chg="mod">
          <ac:chgData name="Vishnu Patil" userId="00e12ca9524c7c64" providerId="LiveId" clId="{9EBBC3FE-81C4-4EFE-B8A3-E2228930C2CB}" dt="2023-03-16T16:30:58.477" v="237" actId="255"/>
          <ac:spMkLst>
            <pc:docMk/>
            <pc:sldMk cId="0" sldId="350"/>
            <ac:spMk id="14" creationId="{00000000-0000-0000-0000-000000000000}"/>
          </ac:spMkLst>
        </pc:spChg>
        <pc:spChg chg="mod">
          <ac:chgData name="Vishnu Patil" userId="00e12ca9524c7c64" providerId="LiveId" clId="{9EBBC3FE-81C4-4EFE-B8A3-E2228930C2CB}" dt="2023-03-16T16:30:35.396" v="235" actId="21"/>
          <ac:spMkLst>
            <pc:docMk/>
            <pc:sldMk cId="0" sldId="350"/>
            <ac:spMk id="17" creationId="{00000000-0000-0000-0000-000000000000}"/>
          </ac:spMkLst>
        </pc:spChg>
      </pc:sldChg>
      <pc:sldChg chg="modTransition">
        <pc:chgData name="Vishnu Patil" userId="00e12ca9524c7c64" providerId="LiveId" clId="{9EBBC3FE-81C4-4EFE-B8A3-E2228930C2CB}" dt="2023-07-15T21:32:39.369" v="1299"/>
        <pc:sldMkLst>
          <pc:docMk/>
          <pc:sldMk cId="0" sldId="351"/>
        </pc:sldMkLst>
      </pc:sldChg>
      <pc:sldChg chg="modTransition">
        <pc:chgData name="Vishnu Patil" userId="00e12ca9524c7c64" providerId="LiveId" clId="{9EBBC3FE-81C4-4EFE-B8A3-E2228930C2CB}" dt="2023-07-15T21:32:39.369" v="1299"/>
        <pc:sldMkLst>
          <pc:docMk/>
          <pc:sldMk cId="0" sldId="352"/>
        </pc:sldMkLst>
      </pc:sldChg>
      <pc:sldChg chg="modTransition">
        <pc:chgData name="Vishnu Patil" userId="00e12ca9524c7c64" providerId="LiveId" clId="{9EBBC3FE-81C4-4EFE-B8A3-E2228930C2CB}" dt="2023-07-15T21:32:39.369" v="1299"/>
        <pc:sldMkLst>
          <pc:docMk/>
          <pc:sldMk cId="0" sldId="353"/>
        </pc:sldMkLst>
      </pc:sldChg>
      <pc:sldChg chg="modTransition">
        <pc:chgData name="Vishnu Patil" userId="00e12ca9524c7c64" providerId="LiveId" clId="{9EBBC3FE-81C4-4EFE-B8A3-E2228930C2CB}" dt="2023-07-15T21:32:39.369" v="1299"/>
        <pc:sldMkLst>
          <pc:docMk/>
          <pc:sldMk cId="0" sldId="354"/>
        </pc:sldMkLst>
      </pc:sldChg>
      <pc:sldChg chg="modTransition">
        <pc:chgData name="Vishnu Patil" userId="00e12ca9524c7c64" providerId="LiveId" clId="{9EBBC3FE-81C4-4EFE-B8A3-E2228930C2CB}" dt="2023-07-15T21:32:39.369" v="1299"/>
        <pc:sldMkLst>
          <pc:docMk/>
          <pc:sldMk cId="0" sldId="355"/>
        </pc:sldMkLst>
      </pc:sldChg>
      <pc:sldChg chg="modTransition">
        <pc:chgData name="Vishnu Patil" userId="00e12ca9524c7c64" providerId="LiveId" clId="{9EBBC3FE-81C4-4EFE-B8A3-E2228930C2CB}" dt="2023-07-15T21:32:39.369" v="1299"/>
        <pc:sldMkLst>
          <pc:docMk/>
          <pc:sldMk cId="0" sldId="356"/>
        </pc:sldMkLst>
      </pc:sldChg>
      <pc:sldChg chg="modTransition">
        <pc:chgData name="Vishnu Patil" userId="00e12ca9524c7c64" providerId="LiveId" clId="{9EBBC3FE-81C4-4EFE-B8A3-E2228930C2CB}" dt="2023-07-15T21:32:39.369" v="1299"/>
        <pc:sldMkLst>
          <pc:docMk/>
          <pc:sldMk cId="0" sldId="357"/>
        </pc:sldMkLst>
      </pc:sldChg>
      <pc:sldChg chg="modTransition">
        <pc:chgData name="Vishnu Patil" userId="00e12ca9524c7c64" providerId="LiveId" clId="{9EBBC3FE-81C4-4EFE-B8A3-E2228930C2CB}" dt="2023-07-15T21:32:39.369" v="1299"/>
        <pc:sldMkLst>
          <pc:docMk/>
          <pc:sldMk cId="0" sldId="359"/>
        </pc:sldMkLst>
      </pc:sldChg>
      <pc:sldChg chg="modTransition">
        <pc:chgData name="Vishnu Patil" userId="00e12ca9524c7c64" providerId="LiveId" clId="{9EBBC3FE-81C4-4EFE-B8A3-E2228930C2CB}" dt="2023-07-15T21:32:39.369" v="1299"/>
        <pc:sldMkLst>
          <pc:docMk/>
          <pc:sldMk cId="0" sldId="360"/>
        </pc:sldMkLst>
      </pc:sldChg>
      <pc:sldChg chg="modTransition">
        <pc:chgData name="Vishnu Patil" userId="00e12ca9524c7c64" providerId="LiveId" clId="{9EBBC3FE-81C4-4EFE-B8A3-E2228930C2CB}" dt="2023-07-15T21:32:39.369" v="1299"/>
        <pc:sldMkLst>
          <pc:docMk/>
          <pc:sldMk cId="0" sldId="361"/>
        </pc:sldMkLst>
      </pc:sldChg>
      <pc:sldChg chg="modTransition">
        <pc:chgData name="Vishnu Patil" userId="00e12ca9524c7c64" providerId="LiveId" clId="{9EBBC3FE-81C4-4EFE-B8A3-E2228930C2CB}" dt="2023-07-15T21:32:39.369" v="1299"/>
        <pc:sldMkLst>
          <pc:docMk/>
          <pc:sldMk cId="0" sldId="362"/>
        </pc:sldMkLst>
      </pc:sldChg>
      <pc:sldChg chg="modTransition">
        <pc:chgData name="Vishnu Patil" userId="00e12ca9524c7c64" providerId="LiveId" clId="{9EBBC3FE-81C4-4EFE-B8A3-E2228930C2CB}" dt="2023-07-15T21:32:39.369" v="1299"/>
        <pc:sldMkLst>
          <pc:docMk/>
          <pc:sldMk cId="0" sldId="363"/>
        </pc:sldMkLst>
      </pc:sldChg>
      <pc:sldChg chg="modTransition">
        <pc:chgData name="Vishnu Patil" userId="00e12ca9524c7c64" providerId="LiveId" clId="{9EBBC3FE-81C4-4EFE-B8A3-E2228930C2CB}" dt="2023-07-15T21:32:39.369" v="1299"/>
        <pc:sldMkLst>
          <pc:docMk/>
          <pc:sldMk cId="0" sldId="364"/>
        </pc:sldMkLst>
      </pc:sldChg>
      <pc:sldMasterChg chg="modTransition modSldLayout">
        <pc:chgData name="Vishnu Patil" userId="00e12ca9524c7c64" providerId="LiveId" clId="{9EBBC3FE-81C4-4EFE-B8A3-E2228930C2CB}" dt="2023-07-15T21:32:39.369" v="1299"/>
        <pc:sldMasterMkLst>
          <pc:docMk/>
          <pc:sldMasterMk cId="0" sldId="2147483659"/>
        </pc:sldMasterMkLst>
        <pc:sldLayoutChg chg="modTransition">
          <pc:chgData name="Vishnu Patil" userId="00e12ca9524c7c64" providerId="LiveId" clId="{9EBBC3FE-81C4-4EFE-B8A3-E2228930C2CB}" dt="2023-07-15T21:32:39.369" v="1299"/>
          <pc:sldLayoutMkLst>
            <pc:docMk/>
            <pc:sldMasterMk cId="0" sldId="2147483659"/>
            <pc:sldLayoutMk cId="0" sldId="2147483648"/>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49"/>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50"/>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51"/>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52"/>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53"/>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55"/>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56"/>
          </pc:sldLayoutMkLst>
        </pc:sldLayoutChg>
        <pc:sldLayoutChg chg="modTransition">
          <pc:chgData name="Vishnu Patil" userId="00e12ca9524c7c64" providerId="LiveId" clId="{9EBBC3FE-81C4-4EFE-B8A3-E2228930C2CB}" dt="2023-07-15T21:32:39.369" v="1299"/>
          <pc:sldLayoutMkLst>
            <pc:docMk/>
            <pc:sldMasterMk cId="0" sldId="2147483659"/>
            <pc:sldLayoutMk cId="0" sldId="2147483657"/>
          </pc:sldLayoutMkLst>
        </pc:sldLayoutChg>
      </pc:sldMasterChg>
    </pc:docChg>
  </pc:docChgLst>
  <pc:docChgLst>
    <pc:chgData name="Vishnu Patil" userId="00e12ca9524c7c64" providerId="LiveId" clId="{0F625CB9-6895-4695-B4F2-31CB198E6651}"/>
    <pc:docChg chg="undo redo custSel addSld delSld modSld">
      <pc:chgData name="Vishnu Patil" userId="00e12ca9524c7c64" providerId="LiveId" clId="{0F625CB9-6895-4695-B4F2-31CB198E6651}" dt="2023-07-21T10:02:20.253" v="717" actId="207"/>
      <pc:docMkLst>
        <pc:docMk/>
      </pc:docMkLst>
      <pc:sldChg chg="del">
        <pc:chgData name="Vishnu Patil" userId="00e12ca9524c7c64" providerId="LiveId" clId="{0F625CB9-6895-4695-B4F2-31CB198E6651}" dt="2023-07-21T09:44:02.888" v="608" actId="2696"/>
        <pc:sldMkLst>
          <pc:docMk/>
          <pc:sldMk cId="0" sldId="365"/>
        </pc:sldMkLst>
      </pc:sldChg>
      <pc:sldChg chg="modSp mod">
        <pc:chgData name="Vishnu Patil" userId="00e12ca9524c7c64" providerId="LiveId" clId="{0F625CB9-6895-4695-B4F2-31CB198E6651}" dt="2023-07-21T10:02:20.253" v="717" actId="207"/>
        <pc:sldMkLst>
          <pc:docMk/>
          <pc:sldMk cId="0" sldId="368"/>
        </pc:sldMkLst>
        <pc:spChg chg="mod">
          <ac:chgData name="Vishnu Patil" userId="00e12ca9524c7c64" providerId="LiveId" clId="{0F625CB9-6895-4695-B4F2-31CB198E6651}" dt="2023-07-21T10:02:20.253" v="717" actId="207"/>
          <ac:spMkLst>
            <pc:docMk/>
            <pc:sldMk cId="0" sldId="368"/>
            <ac:spMk id="19" creationId="{00000000-0000-0000-0000-000000000000}"/>
          </ac:spMkLst>
        </pc:spChg>
      </pc:sldChg>
      <pc:sldChg chg="del">
        <pc:chgData name="Vishnu Patil" userId="00e12ca9524c7c64" providerId="LiveId" clId="{0F625CB9-6895-4695-B4F2-31CB198E6651}" dt="2023-07-21T09:53:17.372" v="621" actId="2696"/>
        <pc:sldMkLst>
          <pc:docMk/>
          <pc:sldMk cId="1856919314" sldId="369"/>
        </pc:sldMkLst>
      </pc:sldChg>
      <pc:sldChg chg="del">
        <pc:chgData name="Vishnu Patil" userId="00e12ca9524c7c64" providerId="LiveId" clId="{0F625CB9-6895-4695-B4F2-31CB198E6651}" dt="2023-07-21T09:53:25.529" v="622" actId="2696"/>
        <pc:sldMkLst>
          <pc:docMk/>
          <pc:sldMk cId="0" sldId="370"/>
        </pc:sldMkLst>
      </pc:sldChg>
      <pc:sldChg chg="del">
        <pc:chgData name="Vishnu Patil" userId="00e12ca9524c7c64" providerId="LiveId" clId="{0F625CB9-6895-4695-B4F2-31CB198E6651}" dt="2023-07-21T09:46:12.111" v="609" actId="2696"/>
        <pc:sldMkLst>
          <pc:docMk/>
          <pc:sldMk cId="0" sldId="371"/>
        </pc:sldMkLst>
      </pc:sldChg>
      <pc:sldChg chg="modSp del mod">
        <pc:chgData name="Vishnu Patil" userId="00e12ca9524c7c64" providerId="LiveId" clId="{0F625CB9-6895-4695-B4F2-31CB198E6651}" dt="2023-07-21T10:00:07.076" v="707" actId="2696"/>
        <pc:sldMkLst>
          <pc:docMk/>
          <pc:sldMk cId="0" sldId="372"/>
        </pc:sldMkLst>
        <pc:spChg chg="mod">
          <ac:chgData name="Vishnu Patil" userId="00e12ca9524c7c64" providerId="LiveId" clId="{0F625CB9-6895-4695-B4F2-31CB198E6651}" dt="2023-07-21T09:46:37.363" v="613" actId="20577"/>
          <ac:spMkLst>
            <pc:docMk/>
            <pc:sldMk cId="0" sldId="372"/>
            <ac:spMk id="3" creationId="{00000000-0000-0000-0000-000000000000}"/>
          </ac:spMkLst>
        </pc:spChg>
      </pc:sldChg>
      <pc:sldChg chg="del">
        <pc:chgData name="Vishnu Patil" userId="00e12ca9524c7c64" providerId="LiveId" clId="{0F625CB9-6895-4695-B4F2-31CB198E6651}" dt="2023-07-21T09:51:54.507" v="620" actId="2696"/>
        <pc:sldMkLst>
          <pc:docMk/>
          <pc:sldMk cId="0" sldId="376"/>
        </pc:sldMkLst>
      </pc:sldChg>
      <pc:sldChg chg="modSp del mod">
        <pc:chgData name="Vishnu Patil" userId="00e12ca9524c7c64" providerId="LiveId" clId="{0F625CB9-6895-4695-B4F2-31CB198E6651}" dt="2023-07-21T10:00:38.637" v="708" actId="2696"/>
        <pc:sldMkLst>
          <pc:docMk/>
          <pc:sldMk cId="460133498" sldId="380"/>
        </pc:sldMkLst>
        <pc:spChg chg="mod">
          <ac:chgData name="Vishnu Patil" userId="00e12ca9524c7c64" providerId="LiveId" clId="{0F625CB9-6895-4695-B4F2-31CB198E6651}" dt="2023-07-21T09:02:04.809" v="592" actId="255"/>
          <ac:spMkLst>
            <pc:docMk/>
            <pc:sldMk cId="460133498" sldId="380"/>
            <ac:spMk id="19" creationId="{00000000-0000-0000-0000-000000000000}"/>
          </ac:spMkLst>
        </pc:spChg>
      </pc:sldChg>
      <pc:sldChg chg="modSp add mod">
        <pc:chgData name="Vishnu Patil" userId="00e12ca9524c7c64" providerId="LiveId" clId="{0F625CB9-6895-4695-B4F2-31CB198E6651}" dt="2023-07-21T10:01:48.512" v="716" actId="255"/>
        <pc:sldMkLst>
          <pc:docMk/>
          <pc:sldMk cId="2229693802" sldId="383"/>
        </pc:sldMkLst>
        <pc:spChg chg="mod">
          <ac:chgData name="Vishnu Patil" userId="00e12ca9524c7c64" providerId="LiveId" clId="{0F625CB9-6895-4695-B4F2-31CB198E6651}" dt="2023-07-21T10:01:48.512" v="716" actId="255"/>
          <ac:spMkLst>
            <pc:docMk/>
            <pc:sldMk cId="2229693802" sldId="383"/>
            <ac:spMk id="19" creationId="{00000000-0000-0000-0000-000000000000}"/>
          </ac:spMkLst>
        </pc:spChg>
      </pc:sldChg>
      <pc:sldChg chg="modSp mod">
        <pc:chgData name="Vishnu Patil" userId="00e12ca9524c7c64" providerId="LiveId" clId="{0F625CB9-6895-4695-B4F2-31CB198E6651}" dt="2023-07-21T08:53:14.654" v="0" actId="1076"/>
        <pc:sldMkLst>
          <pc:docMk/>
          <pc:sldMk cId="0" sldId="384"/>
        </pc:sldMkLst>
        <pc:grpChg chg="mod">
          <ac:chgData name="Vishnu Patil" userId="00e12ca9524c7c64" providerId="LiveId" clId="{0F625CB9-6895-4695-B4F2-31CB198E6651}" dt="2023-07-21T08:53:14.654" v="0" actId="1076"/>
          <ac:grpSpMkLst>
            <pc:docMk/>
            <pc:sldMk cId="0" sldId="384"/>
            <ac:grpSpMk id="2" creationId="{00000000-0000-0000-0000-000000000000}"/>
          </ac:grpSpMkLst>
        </pc:grpChg>
      </pc:sldChg>
      <pc:sldChg chg="addSp modSp add mod">
        <pc:chgData name="Vishnu Patil" userId="00e12ca9524c7c64" providerId="LiveId" clId="{0F625CB9-6895-4695-B4F2-31CB198E6651}" dt="2023-07-21T09:01:27.759" v="590" actId="14100"/>
        <pc:sldMkLst>
          <pc:docMk/>
          <pc:sldMk cId="2933365993" sldId="385"/>
        </pc:sldMkLst>
        <pc:spChg chg="mod">
          <ac:chgData name="Vishnu Patil" userId="00e12ca9524c7c64" providerId="LiveId" clId="{0F625CB9-6895-4695-B4F2-31CB198E6651}" dt="2023-07-21T08:55:58.963" v="567" actId="5793"/>
          <ac:spMkLst>
            <pc:docMk/>
            <pc:sldMk cId="2933365993" sldId="385"/>
            <ac:spMk id="19" creationId="{00000000-0000-0000-0000-000000000000}"/>
          </ac:spMkLst>
        </pc:spChg>
        <pc:spChg chg="mod">
          <ac:chgData name="Vishnu Patil" userId="00e12ca9524c7c64" providerId="LiveId" clId="{0F625CB9-6895-4695-B4F2-31CB198E6651}" dt="2023-07-21T08:53:45.889" v="47" actId="20577"/>
          <ac:spMkLst>
            <pc:docMk/>
            <pc:sldMk cId="2933365993" sldId="385"/>
            <ac:spMk id="90" creationId="{00000000-0000-0000-0000-000000000000}"/>
          </ac:spMkLst>
        </pc:spChg>
        <pc:picChg chg="add mod">
          <ac:chgData name="Vishnu Patil" userId="00e12ca9524c7c64" providerId="LiveId" clId="{0F625CB9-6895-4695-B4F2-31CB198E6651}" dt="2023-07-21T09:01:27.759" v="590" actId="14100"/>
          <ac:picMkLst>
            <pc:docMk/>
            <pc:sldMk cId="2933365993" sldId="385"/>
            <ac:picMk id="3" creationId="{D7E846A0-1C8E-9CED-CBF7-61168902F6F4}"/>
          </ac:picMkLst>
        </pc:picChg>
      </pc:sldChg>
      <pc:sldChg chg="addSp delSp modSp add mod">
        <pc:chgData name="Vishnu Patil" userId="00e12ca9524c7c64" providerId="LiveId" clId="{0F625CB9-6895-4695-B4F2-31CB198E6651}" dt="2023-07-21T09:00:31.204" v="587" actId="14100"/>
        <pc:sldMkLst>
          <pc:docMk/>
          <pc:sldMk cId="2673433486" sldId="386"/>
        </pc:sldMkLst>
        <pc:spChg chg="del">
          <ac:chgData name="Vishnu Patil" userId="00e12ca9524c7c64" providerId="LiveId" clId="{0F625CB9-6895-4695-B4F2-31CB198E6651}" dt="2023-07-21T08:59:46.173" v="577" actId="478"/>
          <ac:spMkLst>
            <pc:docMk/>
            <pc:sldMk cId="2673433486" sldId="386"/>
            <ac:spMk id="19" creationId="{00000000-0000-0000-0000-000000000000}"/>
          </ac:spMkLst>
        </pc:spChg>
        <pc:picChg chg="del">
          <ac:chgData name="Vishnu Patil" userId="00e12ca9524c7c64" providerId="LiveId" clId="{0F625CB9-6895-4695-B4F2-31CB198E6651}" dt="2023-07-21T08:57:05.292" v="574" actId="478"/>
          <ac:picMkLst>
            <pc:docMk/>
            <pc:sldMk cId="2673433486" sldId="386"/>
            <ac:picMk id="3" creationId="{D7E846A0-1C8E-9CED-CBF7-61168902F6F4}"/>
          </ac:picMkLst>
        </pc:picChg>
        <pc:picChg chg="add mod modCrop">
          <ac:chgData name="Vishnu Patil" userId="00e12ca9524c7c64" providerId="LiveId" clId="{0F625CB9-6895-4695-B4F2-31CB198E6651}" dt="2023-07-21T09:00:31.204" v="587" actId="14100"/>
          <ac:picMkLst>
            <pc:docMk/>
            <pc:sldMk cId="2673433486" sldId="386"/>
            <ac:picMk id="4" creationId="{5630B39A-E580-6256-1DB9-464256017B00}"/>
          </ac:picMkLst>
        </pc:picChg>
      </pc:sldChg>
      <pc:sldChg chg="add del">
        <pc:chgData name="Vishnu Patil" userId="00e12ca9524c7c64" providerId="LiveId" clId="{0F625CB9-6895-4695-B4F2-31CB198E6651}" dt="2023-07-21T09:05:09.613" v="594"/>
        <pc:sldMkLst>
          <pc:docMk/>
          <pc:sldMk cId="1443168564" sldId="387"/>
        </pc:sldMkLst>
      </pc:sldChg>
      <pc:sldChg chg="delSp modSp add mod">
        <pc:chgData name="Vishnu Patil" userId="00e12ca9524c7c64" providerId="LiveId" clId="{0F625CB9-6895-4695-B4F2-31CB198E6651}" dt="2023-07-21T09:06:52.189" v="605" actId="113"/>
        <pc:sldMkLst>
          <pc:docMk/>
          <pc:sldMk cId="2380004469" sldId="387"/>
        </pc:sldMkLst>
        <pc:spChg chg="mod">
          <ac:chgData name="Vishnu Patil" userId="00e12ca9524c7c64" providerId="LiveId" clId="{0F625CB9-6895-4695-B4F2-31CB198E6651}" dt="2023-07-21T09:06:52.189" v="605" actId="113"/>
          <ac:spMkLst>
            <pc:docMk/>
            <pc:sldMk cId="2380004469" sldId="387"/>
            <ac:spMk id="19" creationId="{00000000-0000-0000-0000-000000000000}"/>
          </ac:spMkLst>
        </pc:spChg>
        <pc:picChg chg="del">
          <ac:chgData name="Vishnu Patil" userId="00e12ca9524c7c64" providerId="LiveId" clId="{0F625CB9-6895-4695-B4F2-31CB198E6651}" dt="2023-07-21T09:05:18.730" v="596" actId="478"/>
          <ac:picMkLst>
            <pc:docMk/>
            <pc:sldMk cId="2380004469" sldId="387"/>
            <ac:picMk id="3" creationId="{D7E846A0-1C8E-9CED-CBF7-61168902F6F4}"/>
          </ac:picMkLst>
        </pc:picChg>
      </pc:sldChg>
      <pc:sldChg chg="modSp add mod">
        <pc:chgData name="Vishnu Patil" userId="00e12ca9524c7c64" providerId="LiveId" clId="{0F625CB9-6895-4695-B4F2-31CB198E6651}" dt="2023-07-21T09:50:55.420" v="619" actId="113"/>
        <pc:sldMkLst>
          <pc:docMk/>
          <pc:sldMk cId="1252111224" sldId="388"/>
        </pc:sldMkLst>
        <pc:spChg chg="mod">
          <ac:chgData name="Vishnu Patil" userId="00e12ca9524c7c64" providerId="LiveId" clId="{0F625CB9-6895-4695-B4F2-31CB198E6651}" dt="2023-07-21T09:50:55.420" v="619" actId="113"/>
          <ac:spMkLst>
            <pc:docMk/>
            <pc:sldMk cId="1252111224" sldId="388"/>
            <ac:spMk id="19" creationId="{00000000-0000-0000-0000-000000000000}"/>
          </ac:spMkLst>
        </pc:spChg>
      </pc:sldChg>
      <pc:sldChg chg="modSp add mod">
        <pc:chgData name="Vishnu Patil" userId="00e12ca9524c7c64" providerId="LiveId" clId="{0F625CB9-6895-4695-B4F2-31CB198E6651}" dt="2023-07-21T09:59:52.717" v="706" actId="20577"/>
        <pc:sldMkLst>
          <pc:docMk/>
          <pc:sldMk cId="3218731792" sldId="389"/>
        </pc:sldMkLst>
        <pc:spChg chg="mod">
          <ac:chgData name="Vishnu Patil" userId="00e12ca9524c7c64" providerId="LiveId" clId="{0F625CB9-6895-4695-B4F2-31CB198E6651}" dt="2023-07-21T09:59:39.105" v="704" actId="313"/>
          <ac:spMkLst>
            <pc:docMk/>
            <pc:sldMk cId="3218731792" sldId="389"/>
            <ac:spMk id="19" creationId="{00000000-0000-0000-0000-000000000000}"/>
          </ac:spMkLst>
        </pc:spChg>
        <pc:spChg chg="mod">
          <ac:chgData name="Vishnu Patil" userId="00e12ca9524c7c64" providerId="LiveId" clId="{0F625CB9-6895-4695-B4F2-31CB198E6651}" dt="2023-07-21T09:59:52.717" v="706" actId="20577"/>
          <ac:spMkLst>
            <pc:docMk/>
            <pc:sldMk cId="3218731792" sldId="389"/>
            <ac:spMk id="9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BB83E43-A15A-4107-91E7-BC36F26B43AA}" type="datetimeFigureOut">
              <a:rPr lang="en-IN" smtClean="0"/>
              <a:pPr/>
              <a:t>22-07-2023</a:t>
            </a:fld>
            <a:endParaRPr lang="en-IN"/>
          </a:p>
        </p:txBody>
      </p:sp>
      <p:sp>
        <p:nvSpPr>
          <p:cNvPr id="4" name="Footer Placeholder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5EC8072F-C4F4-47B3-B863-FB3552992433}" type="slidenum">
              <a:rPr lang="en-IN" smtClean="0"/>
              <a:pPr/>
              <a:t>‹#›</a:t>
            </a:fld>
            <a:endParaRPr lang="en-IN"/>
          </a:p>
        </p:txBody>
      </p:sp>
    </p:spTree>
    <p:extLst>
      <p:ext uri="{BB962C8B-B14F-4D97-AF65-F5344CB8AC3E}">
        <p14:creationId xmlns:p14="http://schemas.microsoft.com/office/powerpoint/2010/main" val="27348110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9412" cy="493712"/>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14762" y="0"/>
            <a:ext cx="2919412" cy="493712"/>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73100" y="4687887"/>
            <a:ext cx="5389562" cy="44418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4187"/>
            <a:ext cx="2919412" cy="4937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14762" y="9374187"/>
            <a:ext cx="2919412" cy="4937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a:t>
            </a:fld>
            <a:endParaRPr/>
          </a:p>
        </p:txBody>
      </p:sp>
    </p:spTree>
    <p:extLst>
      <p:ext uri="{BB962C8B-B14F-4D97-AF65-F5344CB8AC3E}">
        <p14:creationId xmlns:p14="http://schemas.microsoft.com/office/powerpoint/2010/main" val="2298267455"/>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6" name="Google Shape;106;p6:notes"/>
          <p:cNvSpPr txBox="1">
            <a:spLocks noGrp="1"/>
          </p:cNvSpPr>
          <p:nvPr>
            <p:ph type="body" idx="1"/>
          </p:nvPr>
        </p:nvSpPr>
        <p:spPr>
          <a:xfrm>
            <a:off x="673100" y="4687887"/>
            <a:ext cx="5389562" cy="44418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107" name="Google Shape;107;p6:notes"/>
          <p:cNvSpPr txBox="1"/>
          <p:nvPr/>
        </p:nvSpPr>
        <p:spPr>
          <a:xfrm>
            <a:off x="3814762" y="9374187"/>
            <a:ext cx="2919412" cy="4937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a:t>
            </a:fld>
            <a:endParaRPr/>
          </a:p>
        </p:txBody>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a:t>
            </a:fld>
            <a:endParaRPr lang="en-US"/>
          </a:p>
        </p:txBody>
      </p:sp>
    </p:spTree>
    <p:extLst>
      <p:ext uri="{BB962C8B-B14F-4D97-AF65-F5344CB8AC3E}">
        <p14:creationId xmlns:p14="http://schemas.microsoft.com/office/powerpoint/2010/main" val="226421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10</a:t>
            </a:fld>
            <a:endParaRPr lang="en-US"/>
          </a:p>
        </p:txBody>
      </p:sp>
    </p:spTree>
    <p:extLst>
      <p:ext uri="{BB962C8B-B14F-4D97-AF65-F5344CB8AC3E}">
        <p14:creationId xmlns:p14="http://schemas.microsoft.com/office/powerpoint/2010/main" val="89438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11</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12</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13</a:t>
            </a:fld>
            <a:endParaRPr lang="en-US"/>
          </a:p>
        </p:txBody>
      </p:sp>
    </p:spTree>
    <p:extLst>
      <p:ext uri="{BB962C8B-B14F-4D97-AF65-F5344CB8AC3E}">
        <p14:creationId xmlns:p14="http://schemas.microsoft.com/office/powerpoint/2010/main" val="153513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14</a:t>
            </a:fld>
            <a:endParaRPr lang="en-US"/>
          </a:p>
        </p:txBody>
      </p:sp>
    </p:spTree>
    <p:extLst>
      <p:ext uri="{BB962C8B-B14F-4D97-AF65-F5344CB8AC3E}">
        <p14:creationId xmlns:p14="http://schemas.microsoft.com/office/powerpoint/2010/main" val="137925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15</a:t>
            </a:fld>
            <a:endParaRPr lang="en-US"/>
          </a:p>
        </p:txBody>
      </p:sp>
    </p:spTree>
    <p:extLst>
      <p:ext uri="{BB962C8B-B14F-4D97-AF65-F5344CB8AC3E}">
        <p14:creationId xmlns:p14="http://schemas.microsoft.com/office/powerpoint/2010/main" val="3097553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16</a:t>
            </a:fld>
            <a:endParaRPr lang="en-US"/>
          </a:p>
        </p:txBody>
      </p:sp>
    </p:spTree>
    <p:extLst>
      <p:ext uri="{BB962C8B-B14F-4D97-AF65-F5344CB8AC3E}">
        <p14:creationId xmlns:p14="http://schemas.microsoft.com/office/powerpoint/2010/main" val="165024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17</a:t>
            </a:fld>
            <a:endParaRPr lang="en-US"/>
          </a:p>
        </p:txBody>
      </p:sp>
    </p:spTree>
    <p:extLst>
      <p:ext uri="{BB962C8B-B14F-4D97-AF65-F5344CB8AC3E}">
        <p14:creationId xmlns:p14="http://schemas.microsoft.com/office/powerpoint/2010/main" val="425714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18</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19</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2</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20</a:t>
            </a:fld>
            <a:endParaRPr lang="en-US"/>
          </a:p>
        </p:txBody>
      </p:sp>
    </p:spTree>
    <p:extLst>
      <p:ext uri="{BB962C8B-B14F-4D97-AF65-F5344CB8AC3E}">
        <p14:creationId xmlns:p14="http://schemas.microsoft.com/office/powerpoint/2010/main" val="3115220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21</a:t>
            </a:fld>
            <a:endParaRPr lang="en-US"/>
          </a:p>
        </p:txBody>
      </p:sp>
    </p:spTree>
    <p:extLst>
      <p:ext uri="{BB962C8B-B14F-4D97-AF65-F5344CB8AC3E}">
        <p14:creationId xmlns:p14="http://schemas.microsoft.com/office/powerpoint/2010/main" val="237729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2: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32: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22</a:t>
            </a:fld>
            <a:endParaRPr lang="en-US"/>
          </a:p>
        </p:txBody>
      </p:sp>
    </p:spTree>
    <p:extLst>
      <p:ext uri="{BB962C8B-B14F-4D97-AF65-F5344CB8AC3E}">
        <p14:creationId xmlns:p14="http://schemas.microsoft.com/office/powerpoint/2010/main" val="246093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3</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4</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5</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6</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7</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8</a:t>
            </a:fld>
            <a:endParaRPr lang="en-US"/>
          </a:p>
        </p:txBody>
      </p:sp>
    </p:spTree>
    <p:extLst>
      <p:ext uri="{BB962C8B-B14F-4D97-AF65-F5344CB8AC3E}">
        <p14:creationId xmlns:p14="http://schemas.microsoft.com/office/powerpoint/2010/main" val="292669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3100" y="4687887"/>
            <a:ext cx="5389562" cy="44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Font typeface="Calibri"/>
                <a:buNone/>
              </a:pPr>
              <a:t>9</a:t>
            </a:fld>
            <a:endParaRPr lang="en-US"/>
          </a:p>
        </p:txBody>
      </p:sp>
    </p:spTree>
    <p:extLst>
      <p:ext uri="{BB962C8B-B14F-4D97-AF65-F5344CB8AC3E}">
        <p14:creationId xmlns:p14="http://schemas.microsoft.com/office/powerpoint/2010/main" val="292669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963084" y="4406927"/>
            <a:ext cx="103632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
          </p:nvPr>
        </p:nvSpPr>
        <p:spPr>
          <a:xfrm>
            <a:off x="609600" y="1600200"/>
            <a:ext cx="109728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10688637" y="1371616"/>
            <a:ext cx="5851525" cy="3657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rot="5400000">
            <a:off x="3271838" y="-2184384"/>
            <a:ext cx="5851525" cy="1076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1" name="Google Shape;41;p6"/>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09603" y="273050"/>
            <a:ext cx="4011084"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1"/>
          </p:nvPr>
        </p:nvSpPr>
        <p:spPr>
          <a:xfrm>
            <a:off x="4766733" y="273062"/>
            <a:ext cx="6815667"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2"/>
          </p:nvPr>
        </p:nvSpPr>
        <p:spPr>
          <a:xfrm>
            <a:off x="609603" y="1435103"/>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9"/>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3"/>
          </p:nvPr>
        </p:nvSpPr>
        <p:spPr>
          <a:xfrm>
            <a:off x="6193385"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4"/>
          </p:nvPr>
        </p:nvSpPr>
        <p:spPr>
          <a:xfrm>
            <a:off x="6193385" y="2174875"/>
            <a:ext cx="5389033"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1"/>
          </p:nvPr>
        </p:nvSpPr>
        <p:spPr>
          <a:xfrm>
            <a:off x="812800" y="1600206"/>
            <a:ext cx="7213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2"/>
          </p:nvPr>
        </p:nvSpPr>
        <p:spPr>
          <a:xfrm>
            <a:off x="8229600" y="1600206"/>
            <a:ext cx="7213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09600" y="1600200"/>
            <a:ext cx="109728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0"/>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356350"/>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webp"/><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Google Shape;109;p14"/>
          <p:cNvGrpSpPr/>
          <p:nvPr/>
        </p:nvGrpSpPr>
        <p:grpSpPr>
          <a:xfrm>
            <a:off x="102632" y="-1"/>
            <a:ext cx="12215889" cy="2518913"/>
            <a:chOff x="217487" y="43131"/>
            <a:chExt cx="11430821" cy="2518913"/>
          </a:xfrm>
        </p:grpSpPr>
        <p:pic>
          <p:nvPicPr>
            <p:cNvPr id="110" name="Google Shape;110;p14"/>
            <p:cNvPicPr preferRelativeResize="0"/>
            <p:nvPr/>
          </p:nvPicPr>
          <p:blipFill rotWithShape="1">
            <a:blip r:embed="rId3">
              <a:alphaModFix/>
            </a:blip>
            <a:srcRect/>
            <a:stretch/>
          </p:blipFill>
          <p:spPr>
            <a:xfrm>
              <a:off x="218308" y="43131"/>
              <a:ext cx="11430000" cy="2518913"/>
            </a:xfrm>
            <a:prstGeom prst="rect">
              <a:avLst/>
            </a:prstGeom>
            <a:noFill/>
            <a:ln>
              <a:noFill/>
            </a:ln>
          </p:spPr>
        </p:pic>
        <p:sp>
          <p:nvSpPr>
            <p:cNvPr id="111" name="Google Shape;111;p14"/>
            <p:cNvSpPr txBox="1"/>
            <p:nvPr/>
          </p:nvSpPr>
          <p:spPr>
            <a:xfrm>
              <a:off x="217487" y="422275"/>
              <a:ext cx="11153775" cy="1731962"/>
            </a:xfrm>
            <a:prstGeom prst="rect">
              <a:avLst/>
            </a:prstGeom>
            <a:noFill/>
            <a:ln>
              <a:noFill/>
            </a:ln>
          </p:spPr>
          <p:txBody>
            <a:bodyPr spcFirstLastPara="1" wrap="square" lIns="91425" tIns="45700" rIns="91425" bIns="45700" anchor="t" anchorCtr="0">
              <a:noAutofit/>
            </a:bodyPr>
            <a:lstStyle/>
            <a:p>
              <a:pPr marL="0" marR="0" lvl="1" indent="0" algn="just" rtl="0">
                <a:lnSpc>
                  <a:spcPct val="90000"/>
                </a:lnSpc>
                <a:spcBef>
                  <a:spcPts val="0"/>
                </a:spcBef>
                <a:spcAft>
                  <a:spcPts val="0"/>
                </a:spcAft>
                <a:buClr>
                  <a:schemeClr val="lt1"/>
                </a:buClr>
                <a:buFont typeface="Calibri"/>
                <a:buNone/>
              </a:pPr>
              <a:r>
                <a:rPr lang="en-US" sz="1200" b="0" i="0" u="none" strike="noStrike" cap="none">
                  <a:solidFill>
                    <a:schemeClr val="lt1"/>
                  </a:solidFill>
                  <a:latin typeface="Times New Roman" panose="02020603050405020304" pitchFamily="18" charset="0"/>
                  <a:ea typeface="Calibri"/>
                  <a:cs typeface="Times New Roman" panose="02020603050405020304" pitchFamily="18" charset="0"/>
                  <a:sym typeface="Calibri"/>
                </a:rPr>
                <a:t>needs. 47</a:t>
              </a:r>
              <a:endParaRPr>
                <a:latin typeface="Times New Roman" panose="02020603050405020304" pitchFamily="18" charset="0"/>
                <a:cs typeface="Times New Roman" panose="02020603050405020304" pitchFamily="18" charset="0"/>
              </a:endParaRPr>
            </a:p>
          </p:txBody>
        </p:sp>
      </p:grpSp>
      <p:grpSp>
        <p:nvGrpSpPr>
          <p:cNvPr id="116" name="Google Shape;116;p14"/>
          <p:cNvGrpSpPr/>
          <p:nvPr/>
        </p:nvGrpSpPr>
        <p:grpSpPr>
          <a:xfrm>
            <a:off x="420687" y="444500"/>
            <a:ext cx="1768475" cy="1712912"/>
            <a:chOff x="420687" y="444500"/>
            <a:chExt cx="1768475" cy="1712912"/>
          </a:xfrm>
        </p:grpSpPr>
        <p:pic>
          <p:nvPicPr>
            <p:cNvPr id="117" name="Google Shape;117;p14"/>
            <p:cNvPicPr preferRelativeResize="0"/>
            <p:nvPr/>
          </p:nvPicPr>
          <p:blipFill rotWithShape="1">
            <a:blip r:embed="rId4">
              <a:alphaModFix/>
            </a:blip>
            <a:srcRect/>
            <a:stretch/>
          </p:blipFill>
          <p:spPr>
            <a:xfrm>
              <a:off x="420687" y="444500"/>
              <a:ext cx="1768475" cy="1712912"/>
            </a:xfrm>
            <a:prstGeom prst="rect">
              <a:avLst/>
            </a:prstGeom>
            <a:noFill/>
            <a:ln>
              <a:noFill/>
            </a:ln>
          </p:spPr>
        </p:pic>
        <p:sp>
          <p:nvSpPr>
            <p:cNvPr id="118" name="Google Shape;118;p14"/>
            <p:cNvSpPr txBox="1"/>
            <p:nvPr/>
          </p:nvSpPr>
          <p:spPr>
            <a:xfrm>
              <a:off x="515937" y="550862"/>
              <a:ext cx="1489075" cy="1425575"/>
            </a:xfrm>
            <a:prstGeom prst="rect">
              <a:avLst/>
            </a:prstGeom>
            <a:noFill/>
            <a:ln>
              <a:noFill/>
            </a:ln>
          </p:spPr>
          <p:txBody>
            <a:bodyPr spcFirstLastPara="1" wrap="square" lIns="91425" tIns="45700" rIns="91425" bIns="45700" anchor="t" anchorCtr="0">
              <a:noAutofit/>
            </a:bodyPr>
            <a:lstStyle/>
            <a:p>
              <a:pPr marL="0" marR="0" lvl="1" indent="0" algn="just" rtl="0">
                <a:lnSpc>
                  <a:spcPct val="90000"/>
                </a:lnSpc>
                <a:spcBef>
                  <a:spcPts val="0"/>
                </a:spcBef>
                <a:spcAft>
                  <a:spcPts val="0"/>
                </a:spcAft>
                <a:buClr>
                  <a:schemeClr val="lt1"/>
                </a:buClr>
                <a:buFont typeface="Calibri"/>
                <a:buNone/>
              </a:pPr>
              <a:r>
                <a:rPr lang="en-US" sz="1200" b="0" i="0" u="none" strike="noStrike" cap="none">
                  <a:solidFill>
                    <a:schemeClr val="lt1"/>
                  </a:solidFill>
                  <a:latin typeface="Times New Roman" panose="02020603050405020304" pitchFamily="18" charset="0"/>
                  <a:ea typeface="Calibri"/>
                  <a:cs typeface="Times New Roman" panose="02020603050405020304" pitchFamily="18" charset="0"/>
                  <a:sym typeface="Calibri"/>
                </a:rPr>
                <a:t>needs. 47</a:t>
              </a:r>
              <a:endParaRPr>
                <a:latin typeface="Times New Roman" panose="02020603050405020304" pitchFamily="18" charset="0"/>
                <a:cs typeface="Times New Roman" panose="02020603050405020304" pitchFamily="18" charset="0"/>
              </a:endParaRPr>
            </a:p>
          </p:txBody>
        </p:sp>
      </p:grpSp>
      <p:pic>
        <p:nvPicPr>
          <p:cNvPr id="120" name="Google Shape;120;p14"/>
          <p:cNvPicPr preferRelativeResize="0"/>
          <p:nvPr/>
        </p:nvPicPr>
        <p:blipFill rotWithShape="1">
          <a:blip r:embed="rId5">
            <a:alphaModFix/>
          </a:blip>
          <a:srcRect/>
          <a:stretch/>
        </p:blipFill>
        <p:spPr bwMode="invGray">
          <a:xfrm>
            <a:off x="586596" y="267419"/>
            <a:ext cx="11093570" cy="2009955"/>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sp>
        <p:nvSpPr>
          <p:cNvPr id="122" name="Google Shape;122;p14"/>
          <p:cNvSpPr txBox="1">
            <a:spLocks noGrp="1"/>
          </p:cNvSpPr>
          <p:nvPr>
            <p:ph type="title"/>
          </p:nvPr>
        </p:nvSpPr>
        <p:spPr>
          <a:xfrm>
            <a:off x="908109" y="474453"/>
            <a:ext cx="10383868" cy="1595887"/>
          </a:xfrm>
          <a:prstGeom prst="rect">
            <a:avLst/>
          </a:prstGeom>
          <a:solidFill>
            <a:srgbClr val="E9EDF4"/>
          </a:solidFill>
          <a:ln>
            <a:noFill/>
          </a:ln>
        </p:spPr>
        <p:txBody>
          <a:bodyPr spcFirstLastPara="1" wrap="square" lIns="91425" tIns="45700" rIns="91425" bIns="45700" anchor="ctr" anchorCtr="0">
            <a:noAutofit/>
          </a:bodyPr>
          <a:lstStyle/>
          <a:p>
            <a:r>
              <a:rPr lang="en-GB" sz="3600" b="1" dirty="0"/>
              <a:t> LOVE AS A POLITICAL CATEGORY IN SHAW’S GETTING MARRIED AND VILLAGE WOOING </a:t>
            </a:r>
            <a:endParaRPr sz="3600" dirty="0">
              <a:latin typeface="Sitka Small" pitchFamily="2" charset="0"/>
              <a:cs typeface="Times New Roman" panose="02020603050405020304" pitchFamily="18" charset="0"/>
            </a:endParaRPr>
          </a:p>
        </p:txBody>
      </p:sp>
      <p:sp>
        <p:nvSpPr>
          <p:cNvPr id="126" name="Google Shape;126;p14"/>
          <p:cNvSpPr txBox="1"/>
          <p:nvPr/>
        </p:nvSpPr>
        <p:spPr>
          <a:xfrm>
            <a:off x="9221785" y="6366668"/>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a:t>
            </a:fld>
            <a:endParaRPr>
              <a:latin typeface="Times New Roman" panose="02020603050405020304" pitchFamily="18" charset="0"/>
              <a:cs typeface="Times New Roman" panose="02020603050405020304" pitchFamily="18" charset="0"/>
            </a:endParaRPr>
          </a:p>
        </p:txBody>
      </p:sp>
      <p:sp>
        <p:nvSpPr>
          <p:cNvPr id="17" name="Google Shape;122;p14"/>
          <p:cNvSpPr txBox="1">
            <a:spLocks/>
          </p:cNvSpPr>
          <p:nvPr/>
        </p:nvSpPr>
        <p:spPr>
          <a:xfrm>
            <a:off x="637814" y="3441940"/>
            <a:ext cx="10806112" cy="2579298"/>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br>
              <a:rPr kumimoji="0" lang="en-GB" sz="3200" b="1" i="0" u="none" strike="noStrike" kern="0" cap="none" spc="0" normalizeH="0" baseline="0" noProof="0" dirty="0">
                <a:ln>
                  <a:noFill/>
                </a:ln>
                <a:solidFill>
                  <a:schemeClr val="lt1"/>
                </a:solidFill>
                <a:effectLst/>
                <a:uLnTx/>
                <a:uFillTx/>
                <a:latin typeface="Times New Roman" panose="02020603050405020304" pitchFamily="18" charset="0"/>
                <a:ea typeface="Calibri"/>
                <a:cs typeface="Times New Roman" panose="02020603050405020304" pitchFamily="18" charset="0"/>
                <a:sym typeface="Calibri"/>
              </a:rPr>
            </a:br>
            <a:r>
              <a:rPr kumimoji="0" lang="en-GB" sz="2400" b="1" i="0" u="none" strike="noStrike" kern="0" cap="none" spc="0" normalizeH="0" baseline="0" noProof="0" dirty="0">
                <a:ln>
                  <a:noFill/>
                </a:ln>
                <a:solidFill>
                  <a:schemeClr val="dk1"/>
                </a:solidFill>
                <a:effectLst/>
                <a:uLnTx/>
                <a:uFillTx/>
                <a:latin typeface="Calibri" pitchFamily="34" charset="0"/>
                <a:ea typeface="Calibri"/>
                <a:cs typeface="Calibri" pitchFamily="34" charset="0"/>
                <a:sym typeface="Calibri"/>
              </a:rPr>
              <a:t>Vishnu</a:t>
            </a:r>
            <a:r>
              <a:rPr kumimoji="0" lang="en-GB" sz="2400" b="1" i="0" u="none" strike="noStrike" kern="0" cap="none" spc="0" normalizeH="0" noProof="0" dirty="0">
                <a:ln>
                  <a:noFill/>
                </a:ln>
                <a:solidFill>
                  <a:schemeClr val="dk1"/>
                </a:solidFill>
                <a:effectLst/>
                <a:uLnTx/>
                <a:uFillTx/>
                <a:latin typeface="Calibri" pitchFamily="34" charset="0"/>
                <a:ea typeface="Calibri"/>
                <a:cs typeface="Calibri" pitchFamily="34" charset="0"/>
                <a:sym typeface="Calibri"/>
              </a:rPr>
              <a:t> </a:t>
            </a:r>
            <a:r>
              <a:rPr kumimoji="0" lang="en-GB" sz="2400" b="1" i="0" u="none" strike="noStrike" kern="0" cap="none" spc="0" normalizeH="0" noProof="0" dirty="0" err="1">
                <a:ln>
                  <a:noFill/>
                </a:ln>
                <a:solidFill>
                  <a:schemeClr val="dk1"/>
                </a:solidFill>
                <a:effectLst/>
                <a:uLnTx/>
                <a:uFillTx/>
                <a:latin typeface="Calibri" pitchFamily="34" charset="0"/>
                <a:ea typeface="Calibri"/>
                <a:cs typeface="Calibri" pitchFamily="34" charset="0"/>
                <a:sym typeface="Calibri"/>
              </a:rPr>
              <a:t>Patil</a:t>
            </a:r>
            <a:endParaRPr kumimoji="0" lang="en-GB" sz="2400" b="1" i="0" u="none" strike="noStrike" kern="0" cap="none" spc="0" normalizeH="0" noProof="0" dirty="0">
              <a:ln>
                <a:noFill/>
              </a:ln>
              <a:solidFill>
                <a:schemeClr val="dk1"/>
              </a:solidFill>
              <a:effectLst/>
              <a:uLnTx/>
              <a:uFillTx/>
              <a:latin typeface="Calibri" pitchFamily="34" charset="0"/>
              <a:ea typeface="Calibri"/>
              <a:cs typeface="Calibri" pitchFamily="34" charset="0"/>
              <a:sym typeface="Calibri"/>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2400" b="1" i="0" u="none" strike="noStrike" kern="0" cap="none" spc="0" normalizeH="0" baseline="0" noProof="0" dirty="0">
                <a:ln>
                  <a:noFill/>
                </a:ln>
                <a:solidFill>
                  <a:schemeClr val="dk1"/>
                </a:solidFill>
                <a:effectLst/>
                <a:uLnTx/>
                <a:uFillTx/>
                <a:latin typeface="Calibri" pitchFamily="34" charset="0"/>
                <a:ea typeface="Calibri"/>
                <a:cs typeface="Calibri" pitchFamily="34" charset="0"/>
                <a:sym typeface="Calibri"/>
              </a:rPr>
              <a:t>Dept.</a:t>
            </a:r>
            <a:r>
              <a:rPr kumimoji="0" lang="en-GB" sz="2400" b="1" i="0" u="none" strike="noStrike" kern="0" cap="none" spc="0" normalizeH="0" noProof="0" dirty="0">
                <a:ln>
                  <a:noFill/>
                </a:ln>
                <a:solidFill>
                  <a:schemeClr val="dk1"/>
                </a:solidFill>
                <a:effectLst/>
                <a:uLnTx/>
                <a:uFillTx/>
                <a:latin typeface="Calibri" pitchFamily="34" charset="0"/>
                <a:ea typeface="Calibri"/>
                <a:cs typeface="Calibri" pitchFamily="34" charset="0"/>
                <a:sym typeface="Calibri"/>
              </a:rPr>
              <a:t> of English,</a:t>
            </a: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lang="en-GB" sz="2400" b="1" baseline="0" dirty="0">
                <a:solidFill>
                  <a:schemeClr val="dk1"/>
                </a:solidFill>
                <a:latin typeface="Calibri" pitchFamily="34" charset="0"/>
                <a:ea typeface="Calibri"/>
                <a:cs typeface="Calibri" pitchFamily="34" charset="0"/>
                <a:sym typeface="Calibri"/>
              </a:rPr>
              <a:t>Deogiri</a:t>
            </a:r>
            <a:r>
              <a:rPr lang="en-GB" sz="2400" b="1" dirty="0">
                <a:solidFill>
                  <a:schemeClr val="dk1"/>
                </a:solidFill>
                <a:latin typeface="Calibri" pitchFamily="34" charset="0"/>
                <a:ea typeface="Calibri"/>
                <a:cs typeface="Calibri" pitchFamily="34" charset="0"/>
                <a:sym typeface="Calibri"/>
              </a:rPr>
              <a:t> College, Aurangabad</a:t>
            </a: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2400" b="1" i="0" u="none" strike="noStrike" kern="0" cap="none" spc="0" normalizeH="0" baseline="0" noProof="0" dirty="0">
                <a:ln>
                  <a:noFill/>
                </a:ln>
                <a:solidFill>
                  <a:schemeClr val="dk1"/>
                </a:solidFill>
                <a:effectLst/>
                <a:uLnTx/>
                <a:uFillTx/>
                <a:latin typeface="Calibri" pitchFamily="34" charset="0"/>
                <a:ea typeface="Calibri"/>
                <a:cs typeface="Calibri" pitchFamily="34" charset="0"/>
                <a:sym typeface="Calibri"/>
              </a:rPr>
              <a:t>Maharashtra, India</a:t>
            </a:r>
            <a:br>
              <a:rPr kumimoji="0" lang="en-GB" sz="2400" b="1" i="0" u="none" strike="noStrike" kern="0" cap="none" spc="0" normalizeH="0" baseline="0" noProof="0" dirty="0">
                <a:ln>
                  <a:noFill/>
                </a:ln>
                <a:solidFill>
                  <a:schemeClr val="lt1"/>
                </a:solidFill>
                <a:effectLst/>
                <a:uLnTx/>
                <a:uFillTx/>
                <a:latin typeface="Sitka Small" pitchFamily="2" charset="0"/>
                <a:ea typeface="Calibri"/>
                <a:cs typeface="Times New Roman" panose="02020603050405020304" pitchFamily="18" charset="0"/>
                <a:sym typeface="Calibri"/>
              </a:rPr>
            </a:br>
            <a:endParaRPr kumimoji="0" lang="en-GB" sz="2400" b="0" i="0" u="none" strike="noStrike" kern="0" cap="none" spc="0" normalizeH="0" baseline="0" noProof="0" dirty="0">
              <a:ln>
                <a:noFill/>
              </a:ln>
              <a:solidFill>
                <a:schemeClr val="dk1"/>
              </a:solidFill>
              <a:effectLst/>
              <a:uLnTx/>
              <a:uFillTx/>
              <a:latin typeface="Sitka Small" pitchFamily="2" charset="0"/>
              <a:ea typeface="Calibri"/>
              <a:cs typeface="Times New Roman" panose="02020603050405020304" pitchFamily="18"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 CATASTROPHE &amp; BETRAYAL</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10</a:t>
            </a:fld>
            <a:endParaRPr>
              <a:latin typeface="Times New Roman" panose="02020603050405020304" pitchFamily="18" charset="0"/>
              <a:cs typeface="Times New Roman" panose="02020603050405020304" pitchFamily="18" charset="0"/>
            </a:endParaRPr>
          </a:p>
        </p:txBody>
      </p:sp>
      <p:grpSp>
        <p:nvGrpSpPr>
          <p:cNvPr id="3" name="Google Shape;95;p13"/>
          <p:cNvGrpSpPr/>
          <p:nvPr/>
        </p:nvGrpSpPr>
        <p:grpSpPr>
          <a:xfrm>
            <a:off x="1889593" y="996355"/>
            <a:ext cx="8967460" cy="728274"/>
            <a:chOff x="2060612" y="4161538"/>
            <a:chExt cx="7637462" cy="1553121"/>
          </a:xfrm>
        </p:grpSpPr>
        <p:pic>
          <p:nvPicPr>
            <p:cNvPr id="17" name="Google Shape;96;p13"/>
            <p:cNvPicPr preferRelativeResize="0"/>
            <p:nvPr/>
          </p:nvPicPr>
          <p:blipFill rotWithShape="1">
            <a:blip r:embed="rId4">
              <a:alphaModFix/>
            </a:blip>
            <a:srcRect/>
            <a:stretch/>
          </p:blipFill>
          <p:spPr>
            <a:xfrm>
              <a:off x="2060612" y="4161538"/>
              <a:ext cx="7637462" cy="1553121"/>
            </a:xfrm>
            <a:prstGeom prst="rect">
              <a:avLst/>
            </a:prstGeom>
            <a:noFill/>
            <a:ln>
              <a:noFill/>
            </a:ln>
          </p:spPr>
        </p:pic>
        <p:sp>
          <p:nvSpPr>
            <p:cNvPr id="18" name="Google Shape;97;p13"/>
            <p:cNvSpPr txBox="1"/>
            <p:nvPr/>
          </p:nvSpPr>
          <p:spPr>
            <a:xfrm>
              <a:off x="2324885" y="4284545"/>
              <a:ext cx="7129453" cy="13244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Font typeface="Wingdings" pitchFamily="2" charset="2"/>
                <a:buChar char="v"/>
              </a:pPr>
              <a:r>
                <a:rPr lang="en-US" sz="24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SHAW’S VIEWS	</a:t>
              </a:r>
              <a:endParaRPr sz="2400" b="1" dirty="0">
                <a:latin typeface="Times New Roman" panose="02020603050405020304" pitchFamily="18" charset="0"/>
                <a:cs typeface="Times New Roman" panose="02020603050405020304" pitchFamily="18" charset="0"/>
              </a:endParaRPr>
            </a:p>
          </p:txBody>
        </p:sp>
      </p:grpSp>
      <p:sp>
        <p:nvSpPr>
          <p:cNvPr id="19" name="Google Shape;97;p13"/>
          <p:cNvSpPr txBox="1"/>
          <p:nvPr/>
        </p:nvSpPr>
        <p:spPr>
          <a:xfrm>
            <a:off x="289962" y="1747777"/>
            <a:ext cx="11562513" cy="4722471"/>
          </a:xfrm>
          <a:prstGeom prst="rect">
            <a:avLst/>
          </a:prstGeom>
          <a:noFill/>
          <a:ln>
            <a:noFill/>
          </a:ln>
        </p:spPr>
        <p:txBody>
          <a:bodyPr spcFirstLastPara="1" wrap="square" lIns="91425" tIns="45700" rIns="91425" bIns="45700" anchor="t" anchorCtr="0">
            <a:noAutofit/>
          </a:bodyPr>
          <a:lstStyle/>
          <a:p>
            <a:pPr algn="just"/>
            <a:r>
              <a:rPr lang="en-IN" sz="2400" dirty="0"/>
              <a:t>Oct 12 1896</a:t>
            </a:r>
            <a:r>
              <a:rPr lang="en-IN" sz="2400" b="1" dirty="0"/>
              <a:t>, to Ellen</a:t>
            </a:r>
            <a:r>
              <a:rPr lang="en-IN" sz="2400" dirty="0"/>
              <a:t>, 676-78: Leading up to a long account of his love affairs, Shaw begins by philosophizing about his relationship with Ellen and women in general: ‘</a:t>
            </a:r>
            <a:r>
              <a:rPr lang="en-IN" sz="2400" b="1" dirty="0">
                <a:solidFill>
                  <a:srgbClr val="FF0000"/>
                </a:solidFill>
              </a:rPr>
              <a:t>Mind, I am not to be your lover, nor your friend; for a day of reckoning comes for both love and friendship. You would soon feel like the Wandering Jew: you would know that you must get up and move on…</a:t>
            </a:r>
          </a:p>
          <a:p>
            <a:pPr algn="just"/>
            <a:r>
              <a:rPr lang="en-IN" sz="2400" b="1" dirty="0">
                <a:solidFill>
                  <a:srgbClr val="FF0000"/>
                </a:solidFill>
              </a:rPr>
              <a:t>All my love affairs end tragically because the women cant use me. They lie low and let me imagine things about them; but in the end a frightful unhappiness, an unspeakable weariness comes;</a:t>
            </a:r>
            <a:r>
              <a:rPr lang="en-IN" sz="2400" b="1" dirty="0"/>
              <a:t> </a:t>
            </a:r>
            <a:r>
              <a:rPr lang="en-IN" sz="2400" dirty="0"/>
              <a:t>and the Wandering Jew must go in search of someone who can use him to the utmost of his capacity</a:t>
            </a:r>
            <a:r>
              <a:rPr lang="en-IN" sz="2400" b="1" dirty="0"/>
              <a:t>. </a:t>
            </a:r>
            <a:r>
              <a:rPr lang="en-IN" sz="2400" b="1" dirty="0">
                <a:solidFill>
                  <a:srgbClr val="FF0000"/>
                </a:solidFill>
              </a:rPr>
              <a:t>Everything real in life is based on need: just so far as you need me I have you tightly in my arms; beyond that I am only a luxury, and, for luxuries, love and hate are the same passion…. And now as to all my love affairs.’ </a:t>
            </a:r>
          </a:p>
        </p:txBody>
      </p:sp>
    </p:spTree>
    <p:extLst>
      <p:ext uri="{BB962C8B-B14F-4D97-AF65-F5344CB8AC3E}">
        <p14:creationId xmlns:p14="http://schemas.microsoft.com/office/powerpoint/2010/main" val="222969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VIOLENCE - DISASTER</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11</a:t>
            </a:fld>
            <a:endParaRPr>
              <a:latin typeface="Times New Roman" panose="02020603050405020304" pitchFamily="18" charset="0"/>
              <a:cs typeface="Times New Roman" panose="02020603050405020304" pitchFamily="18" charset="0"/>
            </a:endParaRPr>
          </a:p>
        </p:txBody>
      </p:sp>
      <p:grpSp>
        <p:nvGrpSpPr>
          <p:cNvPr id="7" name="Google Shape;98;p13"/>
          <p:cNvGrpSpPr/>
          <p:nvPr/>
        </p:nvGrpSpPr>
        <p:grpSpPr>
          <a:xfrm>
            <a:off x="1530042" y="1103014"/>
            <a:ext cx="9288151" cy="1016395"/>
            <a:chOff x="2168754" y="3167302"/>
            <a:chExt cx="7730897" cy="1335087"/>
          </a:xfrm>
        </p:grpSpPr>
        <p:pic>
          <p:nvPicPr>
            <p:cNvPr id="8" name="Google Shape;99;p13"/>
            <p:cNvPicPr preferRelativeResize="0"/>
            <p:nvPr/>
          </p:nvPicPr>
          <p:blipFill rotWithShape="1">
            <a:blip r:embed="rId4">
              <a:alphaModFix/>
            </a:blip>
            <a:srcRect/>
            <a:stretch/>
          </p:blipFill>
          <p:spPr>
            <a:xfrm>
              <a:off x="2295289" y="3167302"/>
              <a:ext cx="7604362" cy="1335087"/>
            </a:xfrm>
            <a:prstGeom prst="rect">
              <a:avLst/>
            </a:prstGeom>
            <a:noFill/>
            <a:ln>
              <a:noFill/>
            </a:ln>
          </p:spPr>
        </p:pic>
        <p:sp>
          <p:nvSpPr>
            <p:cNvPr id="9" name="Google Shape;100;p13"/>
            <p:cNvSpPr txBox="1"/>
            <p:nvPr/>
          </p:nvSpPr>
          <p:spPr>
            <a:xfrm>
              <a:off x="2168754" y="3319516"/>
              <a:ext cx="7638000" cy="7134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800"/>
              </a:pPr>
              <a:r>
                <a:rPr lang="en-US" sz="2400" b="1" dirty="0">
                  <a:solidFill>
                    <a:schemeClr val="dk2"/>
                  </a:solidFill>
                  <a:latin typeface="Times New Roman" panose="02020603050405020304" pitchFamily="18" charset="0"/>
                  <a:ea typeface="Calibri"/>
                  <a:cs typeface="Times New Roman" panose="02020603050405020304" pitchFamily="18" charset="0"/>
                  <a:sym typeface="Calibri"/>
                </a:rPr>
                <a:t>FORMAL VIOLENCE – CONTENT OF VIOLENCE (Graphic)</a:t>
              </a:r>
            </a:p>
            <a:p>
              <a:pPr marL="0" marR="0" lvl="0" indent="0" algn="ctr" rtl="0">
                <a:lnSpc>
                  <a:spcPct val="100000"/>
                </a:lnSpc>
                <a:spcBef>
                  <a:spcPts val="0"/>
                </a:spcBef>
                <a:spcAft>
                  <a:spcPts val="0"/>
                </a:spcAft>
                <a:buClr>
                  <a:schemeClr val="dk2"/>
                </a:buClr>
                <a:buSzPts val="1800"/>
              </a:pPr>
              <a:endParaRPr lang="en-US"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16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    </a:t>
              </a:r>
              <a:endParaRPr dirty="0">
                <a:latin typeface="Times New Roman" panose="02020603050405020304" pitchFamily="18" charset="0"/>
                <a:cs typeface="Times New Roman" panose="02020603050405020304" pitchFamily="18" charset="0"/>
              </a:endParaRPr>
            </a:p>
          </p:txBody>
        </p:sp>
      </p:grpSp>
      <p:sp>
        <p:nvSpPr>
          <p:cNvPr id="10" name="Google Shape;97;p13"/>
          <p:cNvSpPr txBox="1"/>
          <p:nvPr/>
        </p:nvSpPr>
        <p:spPr>
          <a:xfrm>
            <a:off x="313321" y="2106280"/>
            <a:ext cx="11319235" cy="914713"/>
          </a:xfrm>
          <a:prstGeom prst="rect">
            <a:avLst/>
          </a:prstGeom>
          <a:noFill/>
          <a:ln>
            <a:noFill/>
          </a:ln>
        </p:spPr>
        <p:txBody>
          <a:bodyPr spcFirstLastPara="1" wrap="square" lIns="91425" tIns="45700" rIns="91425" bIns="45700" anchor="t" anchorCtr="0">
            <a:noAutofit/>
          </a:bodyPr>
          <a:lstStyle/>
          <a:p>
            <a:pPr lvl="0" algn="just">
              <a:buClr>
                <a:srgbClr val="254061"/>
              </a:buClr>
              <a:buSzPts val="1800"/>
              <a:buFont typeface="Wingdings" pitchFamily="2" charset="2"/>
              <a:buChar char="v"/>
            </a:pPr>
            <a:r>
              <a:rPr lang="en-GB" sz="2400" b="1" dirty="0">
                <a:solidFill>
                  <a:schemeClr val="dk2"/>
                </a:solidFill>
                <a:latin typeface="Times New Roman" panose="02020603050405020304" pitchFamily="18" charset="0"/>
                <a:cs typeface="Times New Roman" panose="02020603050405020304" pitchFamily="18" charset="0"/>
                <a:sym typeface="Calibri"/>
              </a:rPr>
              <a:t> </a:t>
            </a:r>
            <a:r>
              <a:rPr lang="en-GB" sz="2800" b="1" dirty="0">
                <a:solidFill>
                  <a:schemeClr val="dk2"/>
                </a:solidFill>
                <a:latin typeface="Times New Roman" panose="02020603050405020304" pitchFamily="18" charset="0"/>
                <a:cs typeface="Times New Roman" panose="02020603050405020304" pitchFamily="18" charset="0"/>
                <a:sym typeface="Calibri"/>
              </a:rPr>
              <a:t>Formal Violence: The manner in which violence can change your </a:t>
            </a:r>
            <a:r>
              <a:rPr lang="en-GB" sz="2800" b="1" dirty="0">
                <a:solidFill>
                  <a:schemeClr val="bg2">
                    <a:lumMod val="75000"/>
                  </a:schemeClr>
                </a:solidFill>
                <a:latin typeface="Times New Roman" panose="02020603050405020304" pitchFamily="18" charset="0"/>
                <a:cs typeface="Times New Roman" panose="02020603050405020304" pitchFamily="18" charset="0"/>
                <a:sym typeface="Calibri"/>
              </a:rPr>
              <a:t>reality</a:t>
            </a:r>
            <a:r>
              <a:rPr lang="en-GB" sz="2800" b="1" dirty="0">
                <a:solidFill>
                  <a:schemeClr val="dk2"/>
                </a:solidFill>
                <a:latin typeface="Times New Roman" panose="02020603050405020304" pitchFamily="18" charset="0"/>
                <a:cs typeface="Times New Roman" panose="02020603050405020304" pitchFamily="18" charset="0"/>
                <a:sym typeface="Calibri"/>
              </a:rPr>
              <a:t>.</a:t>
            </a:r>
            <a:endParaRPr sz="2800" dirty="0">
              <a:latin typeface="Times New Roman" panose="02020603050405020304" pitchFamily="18" charset="0"/>
              <a:cs typeface="Times New Roman" panose="02020603050405020304" pitchFamily="18" charset="0"/>
            </a:endParaRPr>
          </a:p>
        </p:txBody>
      </p:sp>
      <p:sp>
        <p:nvSpPr>
          <p:cNvPr id="11" name="Google Shape;122;p14"/>
          <p:cNvSpPr txBox="1">
            <a:spLocks/>
          </p:cNvSpPr>
          <p:nvPr/>
        </p:nvSpPr>
        <p:spPr>
          <a:xfrm>
            <a:off x="707262" y="3264061"/>
            <a:ext cx="10806112" cy="3104418"/>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just" defTabSz="914400" rtl="0" eaLnBrk="1" fontAlgn="auto" latinLnBrk="0" hangingPunct="1">
              <a:lnSpc>
                <a:spcPct val="115000"/>
              </a:lnSpc>
              <a:spcBef>
                <a:spcPts val="0"/>
              </a:spcBef>
              <a:spcAft>
                <a:spcPts val="0"/>
              </a:spcAft>
              <a:buClr>
                <a:srgbClr val="000000"/>
              </a:buClr>
              <a:buSzPts val="1400"/>
              <a:buFont typeface="Wingdings" pitchFamily="2" charset="2"/>
              <a:buChar char="Ø"/>
              <a:tabLst/>
              <a:defRPr/>
            </a:pPr>
            <a:r>
              <a:rPr kumimoji="0" lang="en-GB" sz="2400" b="1" i="0" u="none" strike="noStrike" kern="0" cap="none" spc="0" normalizeH="0" baseline="0" noProof="0" dirty="0">
                <a:ln>
                  <a:noFill/>
                </a:ln>
                <a:solidFill>
                  <a:schemeClr val="bg2">
                    <a:lumMod val="50000"/>
                  </a:schemeClr>
                </a:solidFill>
                <a:effectLst/>
                <a:uLnTx/>
                <a:uFillTx/>
                <a:latin typeface="Times New Roman" pitchFamily="18" charset="0"/>
                <a:ea typeface="Calibri"/>
                <a:cs typeface="Times New Roman" pitchFamily="18" charset="0"/>
                <a:sym typeface="Calibri"/>
              </a:rPr>
              <a:t>Leo and Reginald </a:t>
            </a:r>
            <a:r>
              <a:rPr kumimoji="0" lang="en-GB" sz="2400" b="1" i="0" u="none" strike="noStrike" kern="0" cap="none" spc="0" normalizeH="0" baseline="0" noProof="0" dirty="0">
                <a:ln>
                  <a:noFill/>
                </a:ln>
                <a:solidFill>
                  <a:srgbClr val="C00000"/>
                </a:solidFill>
                <a:effectLst/>
                <a:uLnTx/>
                <a:uFillTx/>
                <a:latin typeface="Times New Roman" pitchFamily="18" charset="0"/>
                <a:ea typeface="Calibri"/>
                <a:cs typeface="Times New Roman" pitchFamily="18" charset="0"/>
                <a:sym typeface="Calibri"/>
              </a:rPr>
              <a:t>– Love is disaster for Reginald</a:t>
            </a:r>
            <a:r>
              <a:rPr kumimoji="0" lang="en-GB" sz="2400" b="1" i="0" u="none" strike="noStrike" kern="0" cap="none" spc="0" normalizeH="0" noProof="0" dirty="0">
                <a:ln>
                  <a:noFill/>
                </a:ln>
                <a:solidFill>
                  <a:srgbClr val="C00000"/>
                </a:solidFill>
                <a:effectLst/>
                <a:uLnTx/>
                <a:uFillTx/>
                <a:latin typeface="Times New Roman" pitchFamily="18" charset="0"/>
                <a:ea typeface="Calibri"/>
                <a:cs typeface="Times New Roman" pitchFamily="18" charset="0"/>
                <a:sym typeface="Calibri"/>
              </a:rPr>
              <a:t> </a:t>
            </a:r>
            <a:r>
              <a:rPr kumimoji="0" lang="en-GB" sz="2400" b="1" i="0" u="none" strike="noStrike" kern="0" cap="none" spc="0" normalizeH="0" noProof="0" dirty="0">
                <a:ln>
                  <a:noFill/>
                </a:ln>
                <a:solidFill>
                  <a:schemeClr val="bg2">
                    <a:lumMod val="50000"/>
                  </a:schemeClr>
                </a:solidFill>
                <a:effectLst/>
                <a:uLnTx/>
                <a:uFillTx/>
                <a:latin typeface="Times New Roman" pitchFamily="18" charset="0"/>
                <a:ea typeface="Calibri"/>
                <a:cs typeface="Times New Roman" pitchFamily="18" charset="0"/>
                <a:sym typeface="Calibri"/>
              </a:rPr>
              <a:t>– </a:t>
            </a:r>
            <a:r>
              <a:rPr kumimoji="0" lang="en-GB" sz="2400" b="1" i="0" u="none" strike="noStrike" kern="0" cap="none" spc="0" normalizeH="0" noProof="0" dirty="0">
                <a:ln>
                  <a:noFill/>
                </a:ln>
                <a:solidFill>
                  <a:srgbClr val="C00000"/>
                </a:solidFill>
                <a:effectLst/>
                <a:uLnTx/>
                <a:uFillTx/>
                <a:latin typeface="Times New Roman" pitchFamily="18" charset="0"/>
                <a:ea typeface="Calibri"/>
                <a:cs typeface="Times New Roman" pitchFamily="18" charset="0"/>
                <a:sym typeface="Calibri"/>
              </a:rPr>
              <a:t>Beating his wife </a:t>
            </a:r>
          </a:p>
          <a:p>
            <a:pPr marL="0" marR="0" lvl="0" indent="0" algn="just" defTabSz="914400" rtl="0" eaLnBrk="1" fontAlgn="auto" latinLnBrk="0" hangingPunct="1">
              <a:lnSpc>
                <a:spcPct val="115000"/>
              </a:lnSpc>
              <a:spcBef>
                <a:spcPts val="0"/>
              </a:spcBef>
              <a:spcAft>
                <a:spcPts val="0"/>
              </a:spcAft>
              <a:buClr>
                <a:srgbClr val="000000"/>
              </a:buClr>
              <a:buSzPts val="1400"/>
              <a:tabLst/>
              <a:defRPr/>
            </a:pPr>
            <a:r>
              <a:rPr kumimoji="0" lang="en-GB" sz="2400" b="1" i="0" u="none" strike="noStrike" kern="0" cap="none" spc="0" normalizeH="0" noProof="0" dirty="0">
                <a:ln>
                  <a:noFill/>
                </a:ln>
                <a:solidFill>
                  <a:schemeClr val="bg2">
                    <a:lumMod val="50000"/>
                  </a:schemeClr>
                </a:solidFill>
                <a:effectLst/>
                <a:uLnTx/>
                <a:uFillTx/>
                <a:latin typeface="Times New Roman" pitchFamily="18" charset="0"/>
                <a:ea typeface="Calibri"/>
                <a:cs typeface="Times New Roman" pitchFamily="18" charset="0"/>
                <a:sym typeface="Calibri"/>
              </a:rPr>
              <a:t>(REGINALD – The man that would raise</a:t>
            </a:r>
            <a:r>
              <a:rPr lang="en-GB" sz="2400" b="1" dirty="0">
                <a:solidFill>
                  <a:schemeClr val="bg2">
                    <a:lumMod val="50000"/>
                  </a:schemeClr>
                </a:solidFill>
                <a:latin typeface="Times New Roman" pitchFamily="18" charset="0"/>
                <a:ea typeface="Calibri"/>
                <a:cs typeface="Times New Roman" pitchFamily="18" charset="0"/>
                <a:sym typeface="Calibri"/>
              </a:rPr>
              <a:t> his hand to a woman is unworthy the name of </a:t>
            </a:r>
            <a:r>
              <a:rPr lang="en-GB" sz="2400" b="1" dirty="0" err="1">
                <a:solidFill>
                  <a:schemeClr val="bg2">
                    <a:lumMod val="50000"/>
                  </a:schemeClr>
                </a:solidFill>
                <a:latin typeface="Times New Roman" pitchFamily="18" charset="0"/>
                <a:ea typeface="Calibri"/>
                <a:cs typeface="Times New Roman" pitchFamily="18" charset="0"/>
                <a:sym typeface="Calibri"/>
              </a:rPr>
              <a:t>Bridgenorth</a:t>
            </a:r>
            <a:r>
              <a:rPr lang="en-GB" sz="2400" b="1" dirty="0">
                <a:solidFill>
                  <a:schemeClr val="bg2">
                    <a:lumMod val="50000"/>
                  </a:schemeClr>
                </a:solidFill>
                <a:latin typeface="Times New Roman" pitchFamily="18" charset="0"/>
                <a:ea typeface="Calibri"/>
                <a:cs typeface="Times New Roman" pitchFamily="18" charset="0"/>
                <a:sym typeface="Calibri"/>
              </a:rPr>
              <a:t>.)</a:t>
            </a:r>
            <a:endParaRPr kumimoji="0" lang="en-GB" sz="2400" b="1" i="0" u="none" strike="noStrike" kern="0" cap="none" spc="0" normalizeH="0" baseline="0" noProof="0" dirty="0">
              <a:ln>
                <a:noFill/>
              </a:ln>
              <a:solidFill>
                <a:schemeClr val="bg2">
                  <a:lumMod val="50000"/>
                </a:schemeClr>
              </a:solidFill>
              <a:effectLst/>
              <a:uLnTx/>
              <a:uFillTx/>
              <a:latin typeface="Times New Roman" pitchFamily="18" charset="0"/>
              <a:ea typeface="Calibri"/>
              <a:cs typeface="Times New Roman" pitchFamily="18" charset="0"/>
              <a:sym typeface="Calibri"/>
            </a:endParaRPr>
          </a:p>
          <a:p>
            <a:pPr marL="0" marR="0" lvl="0" indent="0" algn="just" defTabSz="914400" rtl="0" eaLnBrk="1" fontAlgn="auto" latinLnBrk="0" hangingPunct="1">
              <a:lnSpc>
                <a:spcPct val="115000"/>
              </a:lnSpc>
              <a:spcBef>
                <a:spcPts val="0"/>
              </a:spcBef>
              <a:spcAft>
                <a:spcPts val="0"/>
              </a:spcAft>
              <a:buClr>
                <a:srgbClr val="000000"/>
              </a:buClr>
              <a:buSzPts val="1400"/>
              <a:buFont typeface="Wingdings" pitchFamily="2" charset="2"/>
              <a:buChar char="Ø"/>
              <a:tabLst/>
              <a:defRPr/>
            </a:pPr>
            <a:endParaRPr kumimoji="0" lang="en-GB" sz="2400" b="1" i="0" u="none" strike="noStrike" kern="0" cap="none" spc="0" normalizeH="0" baseline="0" noProof="0" dirty="0">
              <a:ln>
                <a:noFill/>
              </a:ln>
              <a:solidFill>
                <a:schemeClr val="tx1"/>
              </a:solidFill>
              <a:effectLst/>
              <a:uLnTx/>
              <a:uFillTx/>
              <a:latin typeface="Times New Roman" pitchFamily="18" charset="0"/>
              <a:ea typeface="Calibri"/>
              <a:cs typeface="Times New Roman" pitchFamily="18" charset="0"/>
              <a:sym typeface="Calibri"/>
            </a:endParaRPr>
          </a:p>
          <a:p>
            <a:pPr marL="0" marR="0" lvl="0" indent="0" algn="just" defTabSz="914400" rtl="0" eaLnBrk="1" fontAlgn="auto" latinLnBrk="0" hangingPunct="1">
              <a:lnSpc>
                <a:spcPct val="115000"/>
              </a:lnSpc>
              <a:spcBef>
                <a:spcPts val="0"/>
              </a:spcBef>
              <a:spcAft>
                <a:spcPts val="0"/>
              </a:spcAft>
              <a:buClr>
                <a:srgbClr val="000000"/>
              </a:buClr>
              <a:buSzPts val="1400"/>
              <a:buFont typeface="Wingdings" pitchFamily="2" charset="2"/>
              <a:buChar char="Ø"/>
              <a:tabLst/>
              <a:defRPr/>
            </a:pPr>
            <a:r>
              <a:rPr lang="en-GB" sz="2400" b="1" dirty="0">
                <a:solidFill>
                  <a:schemeClr val="tx1"/>
                </a:solidFill>
                <a:latin typeface="Times New Roman" pitchFamily="18" charset="0"/>
                <a:ea typeface="Calibri"/>
                <a:cs typeface="Times New Roman" pitchFamily="18" charset="0"/>
                <a:sym typeface="Calibri"/>
              </a:rPr>
              <a:t> </a:t>
            </a:r>
            <a:r>
              <a:rPr lang="en-GB" sz="2400" b="1" dirty="0" err="1">
                <a:solidFill>
                  <a:schemeClr val="tx1"/>
                </a:solidFill>
                <a:latin typeface="Times New Roman" pitchFamily="18" charset="0"/>
                <a:ea typeface="Calibri"/>
                <a:cs typeface="Times New Roman" pitchFamily="18" charset="0"/>
                <a:sym typeface="Calibri"/>
              </a:rPr>
              <a:t>Lesbia</a:t>
            </a:r>
            <a:r>
              <a:rPr lang="en-GB" sz="2400" b="1" dirty="0">
                <a:solidFill>
                  <a:schemeClr val="tx1"/>
                </a:solidFill>
                <a:latin typeface="Times New Roman" pitchFamily="18" charset="0"/>
                <a:ea typeface="Calibri"/>
                <a:cs typeface="Times New Roman" pitchFamily="18" charset="0"/>
                <a:sym typeface="Calibri"/>
              </a:rPr>
              <a:t> and the General – Stays bachelor – Can’t stand sight of wedding cake</a:t>
            </a:r>
            <a:endParaRPr kumimoji="0" lang="en-GB" sz="2400" b="0" i="0" u="none" strike="noStrike" kern="0" cap="none" spc="0" normalizeH="0" baseline="0" noProof="0" dirty="0">
              <a:ln>
                <a:noFill/>
              </a:ln>
              <a:solidFill>
                <a:schemeClr val="tx1"/>
              </a:solidFill>
              <a:effectLst/>
              <a:uLnTx/>
              <a:uFillTx/>
              <a:latin typeface="Times New Roman" pitchFamily="18" charset="0"/>
              <a:ea typeface="Calibri"/>
              <a:cs typeface="Times New Roman" pitchFamily="18" charset="0"/>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VIOLENCE - SHAW</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12</a:t>
            </a:fld>
            <a:endParaRPr>
              <a:latin typeface="Times New Roman" panose="02020603050405020304" pitchFamily="18" charset="0"/>
              <a:cs typeface="Times New Roman" panose="02020603050405020304" pitchFamily="18" charset="0"/>
            </a:endParaRPr>
          </a:p>
        </p:txBody>
      </p:sp>
      <p:sp>
        <p:nvSpPr>
          <p:cNvPr id="19" name="Google Shape;97;p13"/>
          <p:cNvSpPr txBox="1"/>
          <p:nvPr/>
        </p:nvSpPr>
        <p:spPr>
          <a:xfrm>
            <a:off x="347836" y="1116696"/>
            <a:ext cx="11365744" cy="5550322"/>
          </a:xfrm>
          <a:prstGeom prst="rect">
            <a:avLst/>
          </a:prstGeom>
          <a:noFill/>
          <a:ln>
            <a:noFill/>
          </a:ln>
        </p:spPr>
        <p:txBody>
          <a:bodyPr spcFirstLastPara="1" wrap="square" lIns="91425" tIns="45700" rIns="91425" bIns="45700" anchor="t" anchorCtr="0">
            <a:noAutofit/>
          </a:bodyPr>
          <a:lstStyle/>
          <a:p>
            <a:pPr algn="just">
              <a:buFont typeface="Wingdings" pitchFamily="2" charset="2"/>
              <a:buChar char="q"/>
            </a:pPr>
            <a:r>
              <a:rPr lang="en-GB" sz="3200" dirty="0"/>
              <a:t>  </a:t>
            </a:r>
            <a:r>
              <a:rPr lang="en-IN" sz="3200" dirty="0"/>
              <a:t>Nov 7 1896, </a:t>
            </a:r>
            <a:r>
              <a:rPr lang="en-IN" sz="3200" b="1" dirty="0"/>
              <a:t>to Charlotte</a:t>
            </a:r>
            <a:r>
              <a:rPr lang="en-IN" sz="3200" dirty="0"/>
              <a:t>, who finally said that she missed him, 697: </a:t>
            </a:r>
          </a:p>
          <a:p>
            <a:pPr algn="just"/>
            <a:r>
              <a:rPr lang="en-IN" sz="3200" b="1" dirty="0">
                <a:solidFill>
                  <a:srgbClr val="C00000"/>
                </a:solidFill>
              </a:rPr>
              <a:t>‘No: you </a:t>
            </a:r>
            <a:r>
              <a:rPr lang="en-IN" sz="3200" b="1" dirty="0" err="1">
                <a:solidFill>
                  <a:srgbClr val="C00000"/>
                </a:solidFill>
              </a:rPr>
              <a:t>dont</a:t>
            </a:r>
            <a:r>
              <a:rPr lang="en-IN" sz="3200" b="1" dirty="0">
                <a:solidFill>
                  <a:srgbClr val="C00000"/>
                </a:solidFill>
              </a:rPr>
              <a:t> love me one little bit. All this is nature, instinct, sex: </a:t>
            </a:r>
            <a:r>
              <a:rPr lang="en-IN" sz="3200" dirty="0"/>
              <a:t>it proves nothing beyond itself. Don’t fall in love: be your own, not mine or anyone else’s</a:t>
            </a:r>
            <a:r>
              <a:rPr lang="en-IN" sz="3200" b="1" dirty="0"/>
              <a:t>. From the moment that you cant do without me, you’re lost, like Bertha. Never fear: if we want one another we shall find it out. </a:t>
            </a:r>
            <a:r>
              <a:rPr lang="en-IN" sz="3200" dirty="0"/>
              <a:t>All I know is that you made the autumn very happy, and that I shall always be fond of you for that. About the future I do not concern myself: let us do what lies to our hands &amp; wait for events. My dearest!’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BETRYAL, CATASTROPE, VIOLENCE</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13</a:t>
            </a:fld>
            <a:endParaRPr>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2882765-62F7-EC23-EAEA-8E7AF0E77053}"/>
              </a:ext>
            </a:extLst>
          </p:cNvPr>
          <p:cNvPicPr>
            <a:picLocks noChangeAspect="1"/>
          </p:cNvPicPr>
          <p:nvPr/>
        </p:nvPicPr>
        <p:blipFill rotWithShape="1">
          <a:blip r:embed="rId4"/>
          <a:srcRect l="14157" r="13809" b="10741"/>
          <a:stretch/>
        </p:blipFill>
        <p:spPr>
          <a:xfrm>
            <a:off x="400207" y="1982912"/>
            <a:ext cx="3370409" cy="3606231"/>
          </a:xfrm>
          <a:prstGeom prst="rect">
            <a:avLst/>
          </a:prstGeom>
        </p:spPr>
      </p:pic>
      <p:pic>
        <p:nvPicPr>
          <p:cNvPr id="6" name="Picture 5">
            <a:extLst>
              <a:ext uri="{FF2B5EF4-FFF2-40B4-BE49-F238E27FC236}">
                <a16:creationId xmlns:a16="http://schemas.microsoft.com/office/drawing/2014/main" id="{ADDA17E8-6C76-D65F-4157-3817A0D98A86}"/>
              </a:ext>
            </a:extLst>
          </p:cNvPr>
          <p:cNvPicPr>
            <a:picLocks noChangeAspect="1"/>
          </p:cNvPicPr>
          <p:nvPr/>
        </p:nvPicPr>
        <p:blipFill rotWithShape="1">
          <a:blip r:embed="rId5"/>
          <a:srcRect l="11042" t="23042" r="24015" b="9714"/>
          <a:stretch/>
        </p:blipFill>
        <p:spPr>
          <a:xfrm>
            <a:off x="4592547" y="1982912"/>
            <a:ext cx="3698697" cy="3606231"/>
          </a:xfrm>
          <a:prstGeom prst="rect">
            <a:avLst/>
          </a:prstGeom>
        </p:spPr>
      </p:pic>
      <p:pic>
        <p:nvPicPr>
          <p:cNvPr id="10" name="Picture 9">
            <a:extLst>
              <a:ext uri="{FF2B5EF4-FFF2-40B4-BE49-F238E27FC236}">
                <a16:creationId xmlns:a16="http://schemas.microsoft.com/office/drawing/2014/main" id="{0030CE5F-8E96-3DBA-B1A0-74454E792E61}"/>
              </a:ext>
            </a:extLst>
          </p:cNvPr>
          <p:cNvPicPr>
            <a:picLocks noChangeAspect="1"/>
          </p:cNvPicPr>
          <p:nvPr/>
        </p:nvPicPr>
        <p:blipFill rotWithShape="1">
          <a:blip r:embed="rId6"/>
          <a:srcRect l="24317" t="3273" r="28621" b="4257"/>
          <a:stretch/>
        </p:blipFill>
        <p:spPr>
          <a:xfrm>
            <a:off x="8850614" y="1982912"/>
            <a:ext cx="2486346" cy="3739794"/>
          </a:xfrm>
          <a:prstGeom prst="rect">
            <a:avLst/>
          </a:prstGeom>
        </p:spPr>
      </p:pic>
    </p:spTree>
    <p:extLst>
      <p:ext uri="{BB962C8B-B14F-4D97-AF65-F5344CB8AC3E}">
        <p14:creationId xmlns:p14="http://schemas.microsoft.com/office/powerpoint/2010/main" val="157040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FANTASY AS POLITICAL CATEGORY</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14</a:t>
            </a:fld>
            <a:endParaRPr>
              <a:latin typeface="Times New Roman" panose="02020603050405020304" pitchFamily="18" charset="0"/>
              <a:cs typeface="Times New Roman" panose="02020603050405020304" pitchFamily="18" charset="0"/>
            </a:endParaRPr>
          </a:p>
        </p:txBody>
      </p:sp>
      <p:sp>
        <p:nvSpPr>
          <p:cNvPr id="19" name="Google Shape;97;p13"/>
          <p:cNvSpPr txBox="1"/>
          <p:nvPr/>
        </p:nvSpPr>
        <p:spPr>
          <a:xfrm>
            <a:off x="347836" y="1116696"/>
            <a:ext cx="11365744" cy="1616230"/>
          </a:xfrm>
          <a:prstGeom prst="rect">
            <a:avLst/>
          </a:prstGeom>
          <a:noFill/>
          <a:ln>
            <a:noFill/>
          </a:ln>
        </p:spPr>
        <p:txBody>
          <a:bodyPr spcFirstLastPara="1" wrap="square" lIns="91425" tIns="45700" rIns="91425" bIns="45700" anchor="t" anchorCtr="0">
            <a:noAutofit/>
          </a:bodyPr>
          <a:lstStyle/>
          <a:p>
            <a:pPr algn="just"/>
            <a:r>
              <a:rPr lang="en-US" sz="3200" b="1" dirty="0"/>
              <a:t>“Function of ideological fantasy in papering over social antagonism or ‘the Real’ by constructing narratives of the loss or theft of jouissance”</a:t>
            </a:r>
            <a:endParaRPr lang="en-IN" sz="3200" b="1" dirty="0"/>
          </a:p>
        </p:txBody>
      </p:sp>
      <p:pic>
        <p:nvPicPr>
          <p:cNvPr id="3" name="Picture 2">
            <a:extLst>
              <a:ext uri="{FF2B5EF4-FFF2-40B4-BE49-F238E27FC236}">
                <a16:creationId xmlns:a16="http://schemas.microsoft.com/office/drawing/2014/main" id="{D7E846A0-1C8E-9CED-CBF7-61168902F6F4}"/>
              </a:ext>
            </a:extLst>
          </p:cNvPr>
          <p:cNvPicPr>
            <a:picLocks noChangeAspect="1" noChangeArrowheads="1"/>
          </p:cNvPicPr>
          <p:nvPr/>
        </p:nvPicPr>
        <p:blipFill>
          <a:blip r:embed="rId4"/>
          <a:srcRect/>
          <a:stretch>
            <a:fillRect/>
          </a:stretch>
        </p:blipFill>
        <p:spPr bwMode="auto">
          <a:xfrm>
            <a:off x="478420" y="2732926"/>
            <a:ext cx="11235160" cy="3870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336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FANTASY AS POLITICAL CATEGORY</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15</a:t>
            </a:fld>
            <a:endParaRPr>
              <a:latin typeface="Times New Roman" panose="02020603050405020304" pitchFamily="18" charset="0"/>
              <a:cs typeface="Times New Roman" panose="02020603050405020304" pitchFamily="18" charset="0"/>
            </a:endParaRPr>
          </a:p>
        </p:txBody>
      </p:sp>
      <p:pic>
        <p:nvPicPr>
          <p:cNvPr id="4" name="Picture 2" descr="C:\Users\IQAC\Desktop\Canada Talk\All images\Screenshot_2022-07-21-19-34-10-14_f9ee0578fe1cc94de7482bd41accb329.jpg">
            <a:extLst>
              <a:ext uri="{FF2B5EF4-FFF2-40B4-BE49-F238E27FC236}">
                <a16:creationId xmlns:a16="http://schemas.microsoft.com/office/drawing/2014/main" id="{5630B39A-E580-6256-1DB9-464256017B00}"/>
              </a:ext>
            </a:extLst>
          </p:cNvPr>
          <p:cNvPicPr>
            <a:picLocks noChangeAspect="1" noChangeArrowheads="1"/>
          </p:cNvPicPr>
          <p:nvPr/>
        </p:nvPicPr>
        <p:blipFill rotWithShape="1">
          <a:blip r:embed="rId4"/>
          <a:srcRect l="6332" t="11335" r="5846" b="7885"/>
          <a:stretch/>
        </p:blipFill>
        <p:spPr bwMode="auto">
          <a:xfrm>
            <a:off x="421240" y="1181528"/>
            <a:ext cx="11311847" cy="5421932"/>
          </a:xfrm>
          <a:prstGeom prst="rect">
            <a:avLst/>
          </a:prstGeom>
          <a:noFill/>
        </p:spPr>
      </p:pic>
    </p:spTree>
    <p:extLst>
      <p:ext uri="{BB962C8B-B14F-4D97-AF65-F5344CB8AC3E}">
        <p14:creationId xmlns:p14="http://schemas.microsoft.com/office/powerpoint/2010/main" val="267343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FANTASY AS POLITICAL CATEGORY</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16</a:t>
            </a:fld>
            <a:endParaRPr>
              <a:latin typeface="Times New Roman" panose="02020603050405020304" pitchFamily="18" charset="0"/>
              <a:cs typeface="Times New Roman" panose="02020603050405020304" pitchFamily="18" charset="0"/>
            </a:endParaRPr>
          </a:p>
        </p:txBody>
      </p:sp>
      <p:sp>
        <p:nvSpPr>
          <p:cNvPr id="19" name="Google Shape;97;p13"/>
          <p:cNvSpPr txBox="1"/>
          <p:nvPr/>
        </p:nvSpPr>
        <p:spPr>
          <a:xfrm>
            <a:off x="347836" y="1116694"/>
            <a:ext cx="11365744" cy="5486765"/>
          </a:xfrm>
          <a:prstGeom prst="rect">
            <a:avLst/>
          </a:prstGeom>
          <a:noFill/>
          <a:ln>
            <a:noFill/>
          </a:ln>
        </p:spPr>
        <p:txBody>
          <a:bodyPr spcFirstLastPara="1" wrap="square" lIns="91425" tIns="45700" rIns="91425" bIns="45700" anchor="t" anchorCtr="0">
            <a:noAutofit/>
          </a:bodyPr>
          <a:lstStyle/>
          <a:p>
            <a:r>
              <a:rPr lang="en-IN" sz="3200" dirty="0"/>
              <a:t>He briefly describes </a:t>
            </a:r>
            <a:r>
              <a:rPr lang="en-IN" sz="3200" b="1" dirty="0"/>
              <a:t>Florence, Charlotte, and Janet </a:t>
            </a:r>
            <a:r>
              <a:rPr lang="en-IN" sz="3200" dirty="0"/>
              <a:t>(676);</a:t>
            </a:r>
          </a:p>
          <a:p>
            <a:endParaRPr lang="en-IN" sz="3200" dirty="0"/>
          </a:p>
          <a:p>
            <a:pPr algn="just"/>
            <a:r>
              <a:rPr lang="en-IN" sz="3200" dirty="0"/>
              <a:t>‘And then there are others whom I cannot recollect just at present, or whom you </a:t>
            </a:r>
            <a:r>
              <a:rPr lang="en-IN" sz="3200" dirty="0" err="1"/>
              <a:t>dont</a:t>
            </a:r>
            <a:r>
              <a:rPr lang="en-IN" sz="3200" dirty="0"/>
              <a:t> know anything about. </a:t>
            </a:r>
            <a:r>
              <a:rPr lang="en-IN" sz="3200" b="1" dirty="0"/>
              <a:t>And finally there is Ellen, to whom I vow that I will try hard not to spoil my high regard, my worthy respect, my deep tenderness, by any of those philandering follies which make me so ridiculous, so troublesome, so vulgar with women</a:t>
            </a:r>
            <a:r>
              <a:rPr lang="en-IN" sz="3200" dirty="0"/>
              <a:t>. I swear it. Only, do as you have hitherto done with so wise an instinct: keep out of my reach’ (677).</a:t>
            </a:r>
            <a:endParaRPr lang="en-GB" sz="3200" dirty="0"/>
          </a:p>
        </p:txBody>
      </p:sp>
    </p:spTree>
    <p:extLst>
      <p:ext uri="{BB962C8B-B14F-4D97-AF65-F5344CB8AC3E}">
        <p14:creationId xmlns:p14="http://schemas.microsoft.com/office/powerpoint/2010/main" val="238000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FANTASY AS POLITICAL CATEGORY</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17</a:t>
            </a:fld>
            <a:endParaRPr>
              <a:latin typeface="Times New Roman" panose="02020603050405020304" pitchFamily="18" charset="0"/>
              <a:cs typeface="Times New Roman" panose="02020603050405020304" pitchFamily="18" charset="0"/>
            </a:endParaRPr>
          </a:p>
        </p:txBody>
      </p:sp>
      <p:sp>
        <p:nvSpPr>
          <p:cNvPr id="19" name="Google Shape;97;p13"/>
          <p:cNvSpPr txBox="1"/>
          <p:nvPr/>
        </p:nvSpPr>
        <p:spPr>
          <a:xfrm>
            <a:off x="347836" y="1116694"/>
            <a:ext cx="11365744" cy="5486765"/>
          </a:xfrm>
          <a:prstGeom prst="rect">
            <a:avLst/>
          </a:prstGeom>
          <a:noFill/>
          <a:ln>
            <a:noFill/>
          </a:ln>
        </p:spPr>
        <p:txBody>
          <a:bodyPr spcFirstLastPara="1" wrap="square" lIns="91425" tIns="45700" rIns="91425" bIns="45700" anchor="t" anchorCtr="0">
            <a:noAutofit/>
          </a:bodyPr>
          <a:lstStyle/>
          <a:p>
            <a:pPr algn="just"/>
            <a:r>
              <a:rPr lang="en-IN" sz="3200" dirty="0"/>
              <a:t>March 16 1930, to Lady Rhondda, whose article, “Shaw’s Women,” was being serialized in a journal, 179-80: </a:t>
            </a:r>
          </a:p>
          <a:p>
            <a:pPr algn="just"/>
            <a:endParaRPr lang="en-IN" sz="3200" dirty="0"/>
          </a:p>
          <a:p>
            <a:pPr algn="just"/>
            <a:r>
              <a:rPr lang="en-IN" sz="3200" dirty="0"/>
              <a:t>Tanner rescues himself from entire sexual futility by this means, marrying a woman whom he has just described (to her mother) as a liar, a bully, and a whore, </a:t>
            </a:r>
            <a:r>
              <a:rPr lang="en-IN" sz="3200" b="1" dirty="0"/>
              <a:t>because he realizes that their union, being so patently willed in spite of his moralizing, must be a job of the Holy Ghost. This leaves him with a much rosier chance of a bearable life than Benedick &amp; Beatrice. </a:t>
            </a:r>
            <a:endParaRPr lang="en-GB" sz="3200" b="1" dirty="0"/>
          </a:p>
        </p:txBody>
      </p:sp>
    </p:spTree>
    <p:extLst>
      <p:ext uri="{BB962C8B-B14F-4D97-AF65-F5344CB8AC3E}">
        <p14:creationId xmlns:p14="http://schemas.microsoft.com/office/powerpoint/2010/main" val="1252111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 FREE WILL, LAW AND SOCIETY</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18</a:t>
            </a:fld>
            <a:endParaRPr>
              <a:latin typeface="Times New Roman" panose="02020603050405020304" pitchFamily="18" charset="0"/>
              <a:cs typeface="Times New Roman" panose="02020603050405020304" pitchFamily="18" charset="0"/>
            </a:endParaRPr>
          </a:p>
        </p:txBody>
      </p:sp>
      <p:pic>
        <p:nvPicPr>
          <p:cNvPr id="79874" name="Picture 2" descr="George Bernard Shaw – Biographical - NobelPrize.org"/>
          <p:cNvPicPr>
            <a:picLocks noChangeAspect="1" noChangeArrowheads="1"/>
          </p:cNvPicPr>
          <p:nvPr/>
        </p:nvPicPr>
        <p:blipFill>
          <a:blip r:embed="rId4"/>
          <a:srcRect/>
          <a:stretch>
            <a:fillRect/>
          </a:stretch>
        </p:blipFill>
        <p:spPr bwMode="auto">
          <a:xfrm>
            <a:off x="9067800" y="975360"/>
            <a:ext cx="2907456" cy="5882639"/>
          </a:xfrm>
          <a:prstGeom prst="rect">
            <a:avLst/>
          </a:prstGeom>
          <a:noFill/>
        </p:spPr>
      </p:pic>
      <p:grpSp>
        <p:nvGrpSpPr>
          <p:cNvPr id="8" name="Google Shape;95;p13"/>
          <p:cNvGrpSpPr/>
          <p:nvPr/>
        </p:nvGrpSpPr>
        <p:grpSpPr>
          <a:xfrm>
            <a:off x="0" y="670492"/>
            <a:ext cx="9005104" cy="2732468"/>
            <a:chOff x="2179644" y="4021586"/>
            <a:chExt cx="7637462" cy="1450910"/>
          </a:xfrm>
        </p:grpSpPr>
        <p:pic>
          <p:nvPicPr>
            <p:cNvPr id="9" name="Google Shape;96;p13"/>
            <p:cNvPicPr preferRelativeResize="0"/>
            <p:nvPr/>
          </p:nvPicPr>
          <p:blipFill rotWithShape="1">
            <a:blip r:embed="rId5">
              <a:alphaModFix/>
            </a:blip>
            <a:srcRect/>
            <a:stretch/>
          </p:blipFill>
          <p:spPr>
            <a:xfrm>
              <a:off x="2179644" y="4021586"/>
              <a:ext cx="7637462" cy="1450910"/>
            </a:xfrm>
            <a:prstGeom prst="rect">
              <a:avLst/>
            </a:prstGeom>
            <a:noFill/>
            <a:ln>
              <a:noFill/>
            </a:ln>
          </p:spPr>
        </p:pic>
        <p:sp>
          <p:nvSpPr>
            <p:cNvPr id="10" name="Google Shape;97;p13"/>
            <p:cNvSpPr txBox="1"/>
            <p:nvPr/>
          </p:nvSpPr>
          <p:spPr>
            <a:xfrm>
              <a:off x="2334703" y="4180063"/>
              <a:ext cx="7331075" cy="1230972"/>
            </a:xfrm>
            <a:prstGeom prst="rect">
              <a:avLst/>
            </a:prstGeom>
            <a:noFill/>
            <a:ln>
              <a:noFill/>
            </a:ln>
          </p:spPr>
          <p:txBody>
            <a:bodyPr spcFirstLastPara="1" wrap="square" lIns="91425" tIns="45700" rIns="91425" bIns="45700" anchor="t" anchorCtr="0">
              <a:noAutofit/>
            </a:bodyPr>
            <a:lstStyle/>
            <a:p>
              <a:pPr lvl="0">
                <a:buClr>
                  <a:srgbClr val="254061"/>
                </a:buClr>
                <a:buSzPts val="1800"/>
              </a:pPr>
              <a:r>
                <a:rPr lang="en-GB" sz="2200" b="1" i="0" u="none" strike="noStrike" cap="none" dirty="0">
                  <a:solidFill>
                    <a:schemeClr val="tx2">
                      <a:lumMod val="10000"/>
                    </a:schemeClr>
                  </a:solidFill>
                  <a:latin typeface="Times New Roman" panose="02020603050405020304" pitchFamily="18" charset="0"/>
                  <a:ea typeface="Calibri"/>
                  <a:cs typeface="Times New Roman" panose="02020603050405020304" pitchFamily="18" charset="0"/>
                  <a:sym typeface="Calibri"/>
                </a:rPr>
                <a:t>In the Preface to Getting Married Shaw highlights the following issues that offer the logic of his surpassing romanticism:</a:t>
              </a:r>
            </a:p>
            <a:p>
              <a:pPr lvl="0">
                <a:buClr>
                  <a:srgbClr val="254061"/>
                </a:buClr>
                <a:buSzPts val="1800"/>
                <a:buFont typeface="Wingdings" pitchFamily="2" charset="2"/>
                <a:buChar char="Ø"/>
              </a:pPr>
              <a:r>
                <a:rPr lang="en-GB" sz="2200" b="1" dirty="0">
                  <a:solidFill>
                    <a:schemeClr val="dk2"/>
                  </a:solidFill>
                  <a:latin typeface="Times New Roman" panose="02020603050405020304" pitchFamily="18" charset="0"/>
                  <a:cs typeface="Times New Roman" panose="02020603050405020304" pitchFamily="18" charset="0"/>
                  <a:sym typeface="Calibri"/>
                </a:rPr>
                <a:t> Sex slavery, Hearth and Home</a:t>
              </a:r>
            </a:p>
            <a:p>
              <a:pPr lvl="0">
                <a:buClr>
                  <a:srgbClr val="254061"/>
                </a:buClr>
                <a:buSzPts val="1800"/>
                <a:buFont typeface="Wingdings" pitchFamily="2" charset="2"/>
                <a:buChar char="Ø"/>
              </a:pPr>
              <a:r>
                <a:rPr lang="en-GB" sz="2200" b="1" dirty="0">
                  <a:solidFill>
                    <a:schemeClr val="dk2"/>
                  </a:solidFill>
                  <a:latin typeface="Times New Roman" panose="02020603050405020304" pitchFamily="18" charset="0"/>
                  <a:cs typeface="Times New Roman" panose="02020603050405020304" pitchFamily="18" charset="0"/>
                  <a:sym typeface="Calibri"/>
                </a:rPr>
                <a:t>Limits of Democracy, The Right to Motherhood, Monogamy, Polygamy &amp; Polyandry, Impersonality of Sex, </a:t>
              </a:r>
            </a:p>
            <a:p>
              <a:pPr lvl="0">
                <a:buClr>
                  <a:srgbClr val="254061"/>
                </a:buClr>
                <a:buSzPts val="1800"/>
                <a:buFont typeface="Wingdings" pitchFamily="2" charset="2"/>
                <a:buChar char="Ø"/>
              </a:pPr>
              <a:r>
                <a:rPr lang="en-GB" sz="2200" b="1" dirty="0">
                  <a:solidFill>
                    <a:schemeClr val="dk2"/>
                  </a:solidFill>
                  <a:latin typeface="Times New Roman" panose="02020603050405020304" pitchFamily="18" charset="0"/>
                  <a:cs typeface="Times New Roman" panose="02020603050405020304" pitchFamily="18" charset="0"/>
                  <a:sym typeface="Calibri"/>
                </a:rPr>
                <a:t>Divorce a Sacramental Duty, Cost of Divorce</a:t>
              </a:r>
              <a:endParaRPr sz="22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cs typeface="Times New Roman" panose="02020603050405020304" pitchFamily="18" charset="0"/>
              </a:endParaRPr>
            </a:p>
          </p:txBody>
        </p:sp>
      </p:grpSp>
      <p:sp>
        <p:nvSpPr>
          <p:cNvPr id="11" name="Google Shape;97;p13"/>
          <p:cNvSpPr txBox="1"/>
          <p:nvPr/>
        </p:nvSpPr>
        <p:spPr>
          <a:xfrm>
            <a:off x="289367" y="3356658"/>
            <a:ext cx="8796760" cy="3321934"/>
          </a:xfrm>
          <a:prstGeom prst="rect">
            <a:avLst/>
          </a:prstGeom>
          <a:noFill/>
          <a:ln>
            <a:noFill/>
          </a:ln>
        </p:spPr>
        <p:txBody>
          <a:bodyPr spcFirstLastPara="1" wrap="square" lIns="91425" tIns="45700" rIns="91425" bIns="45700" anchor="t" anchorCtr="0">
            <a:noAutofit/>
          </a:bodyPr>
          <a:lstStyle/>
          <a:p>
            <a:pPr lvl="0" algn="just">
              <a:buClr>
                <a:srgbClr val="254061"/>
              </a:buClr>
              <a:buSzPts val="1800"/>
            </a:pPr>
            <a:r>
              <a:rPr lang="en-GB" sz="240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Yet the number of marriages affected more or less in this way (due to holy state of matrimony) must be enormous</a:t>
            </a:r>
            <a:r>
              <a:rPr lang="en-GB" sz="2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a:t>
            </a:r>
            <a:r>
              <a:rPr lang="en-GB" sz="24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r>
              <a:rPr lang="en-GB" sz="2400" b="1" i="0" u="none" strike="noStrike" cap="none" dirty="0">
                <a:solidFill>
                  <a:srgbClr val="FF0000"/>
                </a:solidFill>
                <a:latin typeface="Times New Roman" panose="02020603050405020304" pitchFamily="18" charset="0"/>
                <a:ea typeface="Calibri"/>
                <a:cs typeface="Times New Roman" panose="02020603050405020304" pitchFamily="18" charset="0"/>
                <a:sym typeface="Calibri"/>
              </a:rPr>
              <a:t>When people say that love should be free, their words, taken literally, may be foolish</a:t>
            </a:r>
            <a:r>
              <a:rPr lang="en-GB" sz="2400" b="1" dirty="0">
                <a:solidFill>
                  <a:srgbClr val="FF0000"/>
                </a:solidFill>
                <a:latin typeface="Times New Roman" panose="02020603050405020304" pitchFamily="18" charset="0"/>
                <a:ea typeface="Calibri"/>
                <a:cs typeface="Times New Roman" panose="02020603050405020304" pitchFamily="18" charset="0"/>
                <a:sym typeface="Calibri"/>
              </a:rPr>
              <a:t>; but they are only  expressing inaccurately a very real need for the disentanglement of sexual relations from a mass of exorbitant and irrelevant conditions imposed on them on false pretences to enable needy parents to get their daughter “off their hands” and to keep those who already married effectually enslaved by one another.</a:t>
            </a:r>
            <a:endParaRPr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 FREE WILL, LAW AND SOCIETY</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19</a:t>
            </a:fld>
            <a:endParaRPr>
              <a:latin typeface="Times New Roman" panose="02020603050405020304" pitchFamily="18" charset="0"/>
              <a:cs typeface="Times New Roman" panose="02020603050405020304" pitchFamily="18" charset="0"/>
            </a:endParaRPr>
          </a:p>
        </p:txBody>
      </p:sp>
      <p:pic>
        <p:nvPicPr>
          <p:cNvPr id="76802" name="Picture 2" descr="C:\Users\IQAC\Downloads\Screenshot_2023-07-16-03-26-35-09_f9ee0578fe1cc94de7482bd41accb329.jpg"/>
          <p:cNvPicPr>
            <a:picLocks noChangeAspect="1" noChangeArrowheads="1"/>
          </p:cNvPicPr>
          <p:nvPr/>
        </p:nvPicPr>
        <p:blipFill>
          <a:blip r:embed="rId4"/>
          <a:srcRect l="3532" t="9886" r="3076" b="3428"/>
          <a:stretch>
            <a:fillRect/>
          </a:stretch>
        </p:blipFill>
        <p:spPr bwMode="auto">
          <a:xfrm>
            <a:off x="438911" y="1177159"/>
            <a:ext cx="11353695" cy="53077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AS A POLITICAL CATEGORY</a:t>
              </a:r>
              <a:endParaRPr sz="3200" dirty="0">
                <a:latin typeface="Times New Roman" panose="02020603050405020304" pitchFamily="18" charset="0"/>
                <a:cs typeface="Times New Roman" panose="02020603050405020304" pitchFamily="18" charset="0"/>
              </a:endParaRPr>
            </a:p>
          </p:txBody>
        </p:sp>
      </p:grpSp>
      <p:grpSp>
        <p:nvGrpSpPr>
          <p:cNvPr id="91" name="Google Shape;91;p13"/>
          <p:cNvGrpSpPr/>
          <p:nvPr/>
        </p:nvGrpSpPr>
        <p:grpSpPr>
          <a:xfrm>
            <a:off x="2003516" y="1093112"/>
            <a:ext cx="8380722" cy="981872"/>
            <a:chOff x="2355723" y="1663261"/>
            <a:chExt cx="7637462" cy="1352550"/>
          </a:xfrm>
        </p:grpSpPr>
        <p:pic>
          <p:nvPicPr>
            <p:cNvPr id="92" name="Google Shape;92;p13"/>
            <p:cNvPicPr preferRelativeResize="0"/>
            <p:nvPr/>
          </p:nvPicPr>
          <p:blipFill rotWithShape="1">
            <a:blip r:embed="rId4">
              <a:alphaModFix/>
            </a:blip>
            <a:srcRect/>
            <a:stretch/>
          </p:blipFill>
          <p:spPr>
            <a:xfrm>
              <a:off x="2355723" y="1663261"/>
              <a:ext cx="7637462" cy="1352550"/>
            </a:xfrm>
            <a:prstGeom prst="rect">
              <a:avLst/>
            </a:prstGeom>
            <a:noFill/>
            <a:ln>
              <a:noFill/>
            </a:ln>
          </p:spPr>
        </p:pic>
        <p:sp>
          <p:nvSpPr>
            <p:cNvPr id="93" name="Google Shape;93;p13"/>
            <p:cNvSpPr txBox="1"/>
            <p:nvPr/>
          </p:nvSpPr>
          <p:spPr>
            <a:xfrm>
              <a:off x="2483717" y="1935792"/>
              <a:ext cx="7331075" cy="10556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Noto Sans Symbols"/>
                <a:buChar char="❖"/>
              </a:pPr>
              <a:r>
                <a:rPr lang="en-GB" sz="2400" b="1" dirty="0">
                  <a:solidFill>
                    <a:schemeClr val="dk2"/>
                  </a:solidFill>
                  <a:latin typeface="Times New Roman" panose="02020603050405020304" pitchFamily="18" charset="0"/>
                  <a:ea typeface="Calibri"/>
                  <a:cs typeface="Times New Roman" panose="02020603050405020304" pitchFamily="18" charset="0"/>
                  <a:sym typeface="Calibri"/>
                </a:rPr>
                <a:t> Love  -  Eros, </a:t>
              </a:r>
              <a:r>
                <a:rPr lang="en-GB" sz="2400" b="1" dirty="0" err="1">
                  <a:solidFill>
                    <a:schemeClr val="dk2"/>
                  </a:solidFill>
                  <a:latin typeface="Times New Roman" panose="02020603050405020304" pitchFamily="18" charset="0"/>
                  <a:ea typeface="Calibri"/>
                  <a:cs typeface="Times New Roman" panose="02020603050405020304" pitchFamily="18" charset="0"/>
                  <a:sym typeface="Calibri"/>
                </a:rPr>
                <a:t>Phileo</a:t>
              </a:r>
              <a:r>
                <a:rPr lang="en-GB" sz="2400" b="1" dirty="0">
                  <a:solidFill>
                    <a:schemeClr val="dk2"/>
                  </a:solidFill>
                  <a:latin typeface="Times New Roman" panose="02020603050405020304" pitchFamily="18" charset="0"/>
                  <a:ea typeface="Calibri"/>
                  <a:cs typeface="Times New Roman" panose="02020603050405020304" pitchFamily="18" charset="0"/>
                  <a:sym typeface="Calibri"/>
                </a:rPr>
                <a:t> and Agape</a:t>
              </a:r>
              <a:endParaRPr dirty="0">
                <a:latin typeface="Times New Roman" panose="02020603050405020304" pitchFamily="18" charset="0"/>
                <a:cs typeface="Times New Roman" panose="02020603050405020304" pitchFamily="18" charset="0"/>
              </a:endParaRPr>
            </a:p>
          </p:txBody>
        </p:sp>
      </p:grpSp>
      <p:grpSp>
        <p:nvGrpSpPr>
          <p:cNvPr id="98" name="Google Shape;98;p13"/>
          <p:cNvGrpSpPr/>
          <p:nvPr/>
        </p:nvGrpSpPr>
        <p:grpSpPr>
          <a:xfrm>
            <a:off x="1984570" y="2255894"/>
            <a:ext cx="8532322" cy="1016395"/>
            <a:chOff x="2295289" y="3167302"/>
            <a:chExt cx="7733958" cy="1335087"/>
          </a:xfrm>
        </p:grpSpPr>
        <p:pic>
          <p:nvPicPr>
            <p:cNvPr id="99" name="Google Shape;99;p13"/>
            <p:cNvPicPr preferRelativeResize="0"/>
            <p:nvPr/>
          </p:nvPicPr>
          <p:blipFill rotWithShape="1">
            <a:blip r:embed="rId5">
              <a:alphaModFix/>
            </a:blip>
            <a:srcRect/>
            <a:stretch/>
          </p:blipFill>
          <p:spPr>
            <a:xfrm>
              <a:off x="2295289" y="3167302"/>
              <a:ext cx="7604362" cy="1335087"/>
            </a:xfrm>
            <a:prstGeom prst="rect">
              <a:avLst/>
            </a:prstGeom>
            <a:noFill/>
            <a:ln>
              <a:noFill/>
            </a:ln>
          </p:spPr>
        </p:pic>
        <p:sp>
          <p:nvSpPr>
            <p:cNvPr id="100" name="Google Shape;100;p13"/>
            <p:cNvSpPr txBox="1"/>
            <p:nvPr/>
          </p:nvSpPr>
          <p:spPr>
            <a:xfrm>
              <a:off x="2391247" y="3349924"/>
              <a:ext cx="7638000" cy="7134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Noto Sans Symbols"/>
                <a:buChar char="❖"/>
              </a:pPr>
              <a:r>
                <a:rPr lang="en-US" sz="2400" b="1" dirty="0">
                  <a:solidFill>
                    <a:schemeClr val="dk2"/>
                  </a:solidFill>
                  <a:latin typeface="Times New Roman" panose="02020603050405020304" pitchFamily="18" charset="0"/>
                  <a:cs typeface="Times New Roman" panose="02020603050405020304" pitchFamily="18" charset="0"/>
                  <a:sym typeface="Calibri"/>
                </a:rPr>
                <a:t> </a:t>
              </a:r>
              <a:r>
                <a:rPr lang="en-US" sz="2400" b="1" dirty="0">
                  <a:solidFill>
                    <a:schemeClr val="dk2"/>
                  </a:solidFill>
                  <a:latin typeface="Times New Roman" panose="02020603050405020304" pitchFamily="18" charset="0"/>
                  <a:ea typeface="Calibri"/>
                  <a:cs typeface="Times New Roman" panose="02020603050405020304" pitchFamily="18" charset="0"/>
                  <a:sym typeface="Calibri"/>
                </a:rPr>
                <a:t> Love  - Distinction between ‘Who’ and ‘What’</a:t>
              </a:r>
              <a:endParaRPr lang="en-US"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16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    </a:t>
              </a:r>
              <a:endParaRPr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2</a:t>
            </a:fld>
            <a:endParaRPr>
              <a:latin typeface="Times New Roman" panose="02020603050405020304" pitchFamily="18" charset="0"/>
              <a:cs typeface="Times New Roman" panose="02020603050405020304" pitchFamily="18" charset="0"/>
            </a:endParaRPr>
          </a:p>
        </p:txBody>
      </p:sp>
      <p:grpSp>
        <p:nvGrpSpPr>
          <p:cNvPr id="95" name="Google Shape;95;p13"/>
          <p:cNvGrpSpPr/>
          <p:nvPr/>
        </p:nvGrpSpPr>
        <p:grpSpPr>
          <a:xfrm>
            <a:off x="2020929" y="3422190"/>
            <a:ext cx="8363309" cy="1016396"/>
            <a:chOff x="2179644" y="4138361"/>
            <a:chExt cx="7637462" cy="1322386"/>
          </a:xfrm>
        </p:grpSpPr>
        <p:pic>
          <p:nvPicPr>
            <p:cNvPr id="96" name="Google Shape;96;p13"/>
            <p:cNvPicPr preferRelativeResize="0"/>
            <p:nvPr/>
          </p:nvPicPr>
          <p:blipFill rotWithShape="1">
            <a:blip r:embed="rId6">
              <a:alphaModFix/>
            </a:blip>
            <a:srcRect/>
            <a:stretch/>
          </p:blipFill>
          <p:spPr>
            <a:xfrm>
              <a:off x="2179644" y="4138361"/>
              <a:ext cx="7637462" cy="1322386"/>
            </a:xfrm>
            <a:prstGeom prst="rect">
              <a:avLst/>
            </a:prstGeom>
            <a:noFill/>
            <a:ln>
              <a:noFill/>
            </a:ln>
          </p:spPr>
        </p:pic>
        <p:sp>
          <p:nvSpPr>
            <p:cNvPr id="97" name="Google Shape;97;p13"/>
            <p:cNvSpPr txBox="1"/>
            <p:nvPr/>
          </p:nvSpPr>
          <p:spPr>
            <a:xfrm>
              <a:off x="2324886" y="4284545"/>
              <a:ext cx="7331075" cy="1023937"/>
            </a:xfrm>
            <a:prstGeom prst="rect">
              <a:avLst/>
            </a:prstGeom>
            <a:noFill/>
            <a:ln>
              <a:noFill/>
            </a:ln>
          </p:spPr>
          <p:txBody>
            <a:bodyPr spcFirstLastPara="1" wrap="square" lIns="91425" tIns="45700" rIns="91425" bIns="45700" anchor="t" anchorCtr="0">
              <a:noAutofit/>
            </a:bodyPr>
            <a:lstStyle/>
            <a:p>
              <a:pPr lvl="0">
                <a:buClr>
                  <a:srgbClr val="254061"/>
                </a:buClr>
                <a:buSzPts val="1800"/>
                <a:buFont typeface="Noto Sans Symbols"/>
                <a:buChar char="❖"/>
              </a:pPr>
              <a:r>
                <a:rPr lang="en-US" sz="2400" b="1" i="0" u="none" strike="noStrike" cap="none" dirty="0">
                  <a:solidFill>
                    <a:srgbClr val="254061"/>
                  </a:solidFill>
                  <a:latin typeface="Times New Roman" panose="02020603050405020304" pitchFamily="18" charset="0"/>
                  <a:ea typeface="Calibri"/>
                  <a:cs typeface="Times New Roman" panose="02020603050405020304" pitchFamily="18" charset="0"/>
                  <a:sym typeface="Calibri"/>
                </a:rPr>
                <a:t> </a:t>
              </a:r>
              <a:r>
                <a:rPr lang="en-US" sz="24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Love – Betraya</a:t>
              </a:r>
              <a:r>
                <a:rPr lang="en-US" sz="2400" b="1" dirty="0">
                  <a:solidFill>
                    <a:schemeClr val="dk2"/>
                  </a:solidFill>
                  <a:latin typeface="Times New Roman" panose="02020603050405020304" pitchFamily="18" charset="0"/>
                  <a:ea typeface="Calibri"/>
                  <a:cs typeface="Times New Roman" panose="02020603050405020304" pitchFamily="18" charset="0"/>
                  <a:sym typeface="Calibri"/>
                </a:rPr>
                <a:t>l, Catastrophe &amp; Violence</a:t>
              </a:r>
              <a:endParaRPr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cs typeface="Times New Roman" panose="02020603050405020304" pitchFamily="18" charset="0"/>
              </a:endParaRPr>
            </a:p>
          </p:txBody>
        </p:sp>
      </p:grpSp>
      <p:grpSp>
        <p:nvGrpSpPr>
          <p:cNvPr id="16" name="Google Shape;95;p13"/>
          <p:cNvGrpSpPr/>
          <p:nvPr/>
        </p:nvGrpSpPr>
        <p:grpSpPr>
          <a:xfrm>
            <a:off x="2090434" y="4628823"/>
            <a:ext cx="8257445" cy="1000970"/>
            <a:chOff x="2184722" y="5039364"/>
            <a:chExt cx="7637462" cy="1322387"/>
          </a:xfrm>
        </p:grpSpPr>
        <p:pic>
          <p:nvPicPr>
            <p:cNvPr id="17" name="Google Shape;96;p13"/>
            <p:cNvPicPr preferRelativeResize="0"/>
            <p:nvPr/>
          </p:nvPicPr>
          <p:blipFill rotWithShape="1">
            <a:blip r:embed="rId6">
              <a:alphaModFix/>
            </a:blip>
            <a:srcRect/>
            <a:stretch/>
          </p:blipFill>
          <p:spPr>
            <a:xfrm>
              <a:off x="2184722" y="5039364"/>
              <a:ext cx="7637462" cy="1322387"/>
            </a:xfrm>
            <a:prstGeom prst="rect">
              <a:avLst/>
            </a:prstGeom>
            <a:noFill/>
            <a:ln>
              <a:noFill/>
            </a:ln>
          </p:spPr>
        </p:pic>
        <p:sp>
          <p:nvSpPr>
            <p:cNvPr id="18" name="Google Shape;97;p13"/>
            <p:cNvSpPr txBox="1"/>
            <p:nvPr/>
          </p:nvSpPr>
          <p:spPr>
            <a:xfrm>
              <a:off x="2234572" y="5294364"/>
              <a:ext cx="7331075" cy="1023937"/>
            </a:xfrm>
            <a:prstGeom prst="rect">
              <a:avLst/>
            </a:prstGeom>
            <a:noFill/>
            <a:ln>
              <a:noFill/>
            </a:ln>
          </p:spPr>
          <p:txBody>
            <a:bodyPr spcFirstLastPara="1" wrap="square" lIns="91425" tIns="45700" rIns="91425" bIns="45700" anchor="t" anchorCtr="0">
              <a:noAutofit/>
            </a:bodyPr>
            <a:lstStyle/>
            <a:p>
              <a:pPr lvl="0">
                <a:buClr>
                  <a:srgbClr val="254061"/>
                </a:buClr>
                <a:buSzPts val="1800"/>
                <a:buFont typeface="Noto Sans Symbols"/>
                <a:buChar char="❖"/>
              </a:pPr>
              <a:r>
                <a:rPr lang="en-US" sz="2400" b="1" i="0" u="none" strike="noStrike" cap="none" dirty="0">
                  <a:solidFill>
                    <a:srgbClr val="254061"/>
                  </a:solidFill>
                  <a:latin typeface="Times New Roman" panose="02020603050405020304" pitchFamily="18" charset="0"/>
                  <a:ea typeface="Calibri"/>
                  <a:cs typeface="Times New Roman" panose="02020603050405020304" pitchFamily="18" charset="0"/>
                  <a:sym typeface="Calibri"/>
                </a:rPr>
                <a:t>  </a:t>
              </a:r>
              <a:r>
                <a:rPr lang="en-US" sz="2400" b="1" dirty="0">
                  <a:solidFill>
                    <a:srgbClr val="254061"/>
                  </a:solidFill>
                  <a:latin typeface="Times New Roman" panose="02020603050405020304" pitchFamily="18" charset="0"/>
                  <a:ea typeface="Calibri"/>
                  <a:cs typeface="Times New Roman" panose="02020603050405020304" pitchFamily="18" charset="0"/>
                  <a:sym typeface="Calibri"/>
                </a:rPr>
                <a:t>Love – Fantasy as a Political Category</a:t>
              </a:r>
              <a:endParaRPr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cs typeface="Times New Roman" panose="02020603050405020304" pitchFamily="18" charset="0"/>
              </a:endParaRPr>
            </a:p>
          </p:txBody>
        </p:sp>
      </p:grpSp>
      <p:pic>
        <p:nvPicPr>
          <p:cNvPr id="2" name="Google Shape;96;p13">
            <a:extLst>
              <a:ext uri="{FF2B5EF4-FFF2-40B4-BE49-F238E27FC236}">
                <a16:creationId xmlns:a16="http://schemas.microsoft.com/office/drawing/2014/main" id="{31DC432C-B146-464C-FF3E-414D5735DEEC}"/>
              </a:ext>
            </a:extLst>
          </p:cNvPr>
          <p:cNvPicPr preferRelativeResize="0"/>
          <p:nvPr/>
        </p:nvPicPr>
        <p:blipFill rotWithShape="1">
          <a:blip r:embed="rId6">
            <a:alphaModFix/>
          </a:blip>
          <a:srcRect/>
          <a:stretch/>
        </p:blipFill>
        <p:spPr>
          <a:xfrm>
            <a:off x="2148196" y="5720505"/>
            <a:ext cx="8199684" cy="1000970"/>
          </a:xfrm>
          <a:prstGeom prst="rect">
            <a:avLst/>
          </a:prstGeom>
          <a:noFill/>
          <a:ln>
            <a:noFill/>
          </a:ln>
        </p:spPr>
      </p:pic>
      <p:sp>
        <p:nvSpPr>
          <p:cNvPr id="3" name="Google Shape;97;p13">
            <a:extLst>
              <a:ext uri="{FF2B5EF4-FFF2-40B4-BE49-F238E27FC236}">
                <a16:creationId xmlns:a16="http://schemas.microsoft.com/office/drawing/2014/main" id="{7752EC03-37CD-4C65-4608-628230B5BBF3}"/>
              </a:ext>
            </a:extLst>
          </p:cNvPr>
          <p:cNvSpPr txBox="1"/>
          <p:nvPr/>
        </p:nvSpPr>
        <p:spPr>
          <a:xfrm>
            <a:off x="2277132" y="5831833"/>
            <a:ext cx="8027804" cy="775061"/>
          </a:xfrm>
          <a:prstGeom prst="rect">
            <a:avLst/>
          </a:prstGeom>
          <a:noFill/>
          <a:ln>
            <a:noFill/>
          </a:ln>
        </p:spPr>
        <p:txBody>
          <a:bodyPr spcFirstLastPara="1" wrap="square" lIns="91425" tIns="45700" rIns="91425" bIns="45700" anchor="t" anchorCtr="0">
            <a:noAutofit/>
          </a:bodyPr>
          <a:lstStyle/>
          <a:p>
            <a:pPr lvl="0">
              <a:buClr>
                <a:srgbClr val="254061"/>
              </a:buClr>
              <a:buSzPts val="1800"/>
              <a:buFont typeface="Noto Sans Symbols"/>
              <a:buChar char="❖"/>
            </a:pPr>
            <a:r>
              <a:rPr lang="en-US" sz="2400" b="1" i="0" u="none" strike="noStrike" cap="none" dirty="0">
                <a:solidFill>
                  <a:srgbClr val="254061"/>
                </a:solidFill>
                <a:latin typeface="Times New Roman" panose="02020603050405020304" pitchFamily="18" charset="0"/>
                <a:ea typeface="Calibri"/>
                <a:cs typeface="Times New Roman" panose="02020603050405020304" pitchFamily="18" charset="0"/>
                <a:sym typeface="Calibri"/>
              </a:rPr>
              <a:t> </a:t>
            </a:r>
            <a:r>
              <a:rPr lang="en-US" sz="2400" b="1" dirty="0">
                <a:solidFill>
                  <a:srgbClr val="254061"/>
                </a:solidFill>
                <a:latin typeface="Times New Roman" panose="02020603050405020304" pitchFamily="18" charset="0"/>
                <a:ea typeface="Calibri"/>
                <a:cs typeface="Times New Roman" panose="02020603050405020304" pitchFamily="18" charset="0"/>
                <a:sym typeface="Calibri"/>
              </a:rPr>
              <a:t>Love –  Free Will, Law and Society – SHAW HIMSELF</a:t>
            </a:r>
            <a:endParaRPr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LOVE – SHAW – LIFE FORCE</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20</a:t>
            </a:fld>
            <a:endParaRPr>
              <a:latin typeface="Times New Roman" panose="02020603050405020304" pitchFamily="18" charset="0"/>
              <a:cs typeface="Times New Roman" panose="02020603050405020304" pitchFamily="18" charset="0"/>
            </a:endParaRPr>
          </a:p>
        </p:txBody>
      </p:sp>
      <p:sp>
        <p:nvSpPr>
          <p:cNvPr id="19" name="Google Shape;97;p13"/>
          <p:cNvSpPr txBox="1"/>
          <p:nvPr/>
        </p:nvSpPr>
        <p:spPr>
          <a:xfrm>
            <a:off x="347836" y="1116695"/>
            <a:ext cx="11365744" cy="5239656"/>
          </a:xfrm>
          <a:prstGeom prst="rect">
            <a:avLst/>
          </a:prstGeom>
          <a:noFill/>
          <a:ln>
            <a:noFill/>
          </a:ln>
        </p:spPr>
        <p:txBody>
          <a:bodyPr spcFirstLastPara="1" wrap="square" lIns="91425" tIns="45700" rIns="91425" bIns="45700" anchor="t" anchorCtr="0">
            <a:noAutofit/>
          </a:bodyPr>
          <a:lstStyle/>
          <a:p>
            <a:pPr algn="just"/>
            <a:r>
              <a:rPr lang="en-IN" sz="2800" dirty="0"/>
              <a:t>Nov 23 1918, to Mary Hamilton, 27-28 in Moore: ‘You have been looking for an ideal man without considering that if you found him… And then as to your body being the temple of his children, would any woman ever have children if she reserved her body for dukes or demigods, </a:t>
            </a:r>
            <a:r>
              <a:rPr lang="en-IN" sz="2800" b="1" dirty="0"/>
              <a:t>knowing all the time that it was just an ordinary body like any other woman’s body</a:t>
            </a:r>
            <a:r>
              <a:rPr lang="en-IN" sz="2800" dirty="0"/>
              <a:t>. But there is a deeper error here than mere self-conceit. What you call your children and his children are neither yours nor his: they are, in the old terms, members of Christ, children of God, and inheritors of the kingdom of Heaven. In modern language they are the children of the Life Force … </a:t>
            </a:r>
            <a:r>
              <a:rPr lang="en-IN" sz="2800" b="1" dirty="0"/>
              <a:t>One must take chances with one’s body if one is to use it at all</a:t>
            </a:r>
            <a:r>
              <a:rPr lang="en-IN" sz="2800" dirty="0"/>
              <a:t>. I haven’t time to write any more.’</a:t>
            </a:r>
          </a:p>
          <a:p>
            <a:pPr algn="just"/>
            <a:endParaRPr lang="en-GB" sz="2400" dirty="0"/>
          </a:p>
        </p:txBody>
      </p:sp>
    </p:spTree>
    <p:extLst>
      <p:ext uri="{BB962C8B-B14F-4D97-AF65-F5344CB8AC3E}">
        <p14:creationId xmlns:p14="http://schemas.microsoft.com/office/powerpoint/2010/main" val="32187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44043"/>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lvl="0" algn="ctr">
                <a:buClr>
                  <a:schemeClr val="lt1"/>
                </a:buClr>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THIS SEASON</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21</a:t>
            </a:fld>
            <a:endParaRPr>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D14C614-F713-D0E5-A18D-7C7F5C23376E}"/>
              </a:ext>
            </a:extLst>
          </p:cNvPr>
          <p:cNvPicPr>
            <a:picLocks noChangeAspect="1"/>
          </p:cNvPicPr>
          <p:nvPr/>
        </p:nvPicPr>
        <p:blipFill rotWithShape="1">
          <a:blip r:embed="rId4"/>
          <a:srcRect l="7267" t="6938" r="8583" b="11484"/>
          <a:stretch/>
        </p:blipFill>
        <p:spPr>
          <a:xfrm>
            <a:off x="287191" y="1221661"/>
            <a:ext cx="5969771" cy="4501045"/>
          </a:xfrm>
          <a:prstGeom prst="rect">
            <a:avLst/>
          </a:prstGeom>
        </p:spPr>
      </p:pic>
      <p:pic>
        <p:nvPicPr>
          <p:cNvPr id="8" name="Picture 7">
            <a:extLst>
              <a:ext uri="{FF2B5EF4-FFF2-40B4-BE49-F238E27FC236}">
                <a16:creationId xmlns:a16="http://schemas.microsoft.com/office/drawing/2014/main" id="{35BAB016-92BC-477B-91C5-C2DC07461F3A}"/>
              </a:ext>
            </a:extLst>
          </p:cNvPr>
          <p:cNvPicPr>
            <a:picLocks noChangeAspect="1"/>
          </p:cNvPicPr>
          <p:nvPr/>
        </p:nvPicPr>
        <p:blipFill rotWithShape="1">
          <a:blip r:embed="rId5"/>
          <a:srcRect l="6765" t="4246" r="8831" b="2992"/>
          <a:stretch/>
        </p:blipFill>
        <p:spPr>
          <a:xfrm>
            <a:off x="6503542" y="1221661"/>
            <a:ext cx="5349788" cy="4674743"/>
          </a:xfrm>
          <a:prstGeom prst="rect">
            <a:avLst/>
          </a:prstGeom>
        </p:spPr>
      </p:pic>
    </p:spTree>
    <p:extLst>
      <p:ext uri="{BB962C8B-B14F-4D97-AF65-F5344CB8AC3E}">
        <p14:creationId xmlns:p14="http://schemas.microsoft.com/office/powerpoint/2010/main" val="335770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618" name="Google Shape;618;p39"/>
          <p:cNvGrpSpPr/>
          <p:nvPr/>
        </p:nvGrpSpPr>
        <p:grpSpPr>
          <a:xfrm>
            <a:off x="527050" y="3005138"/>
            <a:ext cx="11137900" cy="847725"/>
            <a:chOff x="450850" y="2462212"/>
            <a:chExt cx="11137900" cy="847725"/>
          </a:xfrm>
        </p:grpSpPr>
        <p:pic>
          <p:nvPicPr>
            <p:cNvPr id="619" name="Google Shape;619;p39"/>
            <p:cNvPicPr preferRelativeResize="0"/>
            <p:nvPr/>
          </p:nvPicPr>
          <p:blipFill rotWithShape="1">
            <a:blip r:embed="rId3">
              <a:alphaModFix/>
            </a:blip>
            <a:srcRect/>
            <a:stretch/>
          </p:blipFill>
          <p:spPr>
            <a:xfrm>
              <a:off x="450850" y="2462212"/>
              <a:ext cx="11137900" cy="847725"/>
            </a:xfrm>
            <a:prstGeom prst="rect">
              <a:avLst/>
            </a:prstGeom>
            <a:noFill/>
            <a:ln>
              <a:noFill/>
            </a:ln>
          </p:spPr>
        </p:pic>
        <p:sp>
          <p:nvSpPr>
            <p:cNvPr id="620" name="Google Shape;620;p39"/>
            <p:cNvSpPr txBox="1"/>
            <p:nvPr/>
          </p:nvSpPr>
          <p:spPr>
            <a:xfrm>
              <a:off x="504825" y="2500312"/>
              <a:ext cx="11028362"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000" b="0" i="0" u="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Font typeface="Arial"/>
                <a:buNone/>
              </a:pPr>
              <a:endParaRPr sz="1000" b="0" i="0" u="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Font typeface="Arial"/>
                <a:buNone/>
              </a:pPr>
              <a:endParaRPr sz="10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000" b="0" i="0" u="none">
                <a:solidFill>
                  <a:srgbClr val="000000"/>
                </a:solidFill>
                <a:latin typeface="Calibri"/>
                <a:ea typeface="Calibri"/>
                <a:cs typeface="Calibri"/>
                <a:sym typeface="Calibri"/>
              </a:endParaRPr>
            </a:p>
          </p:txBody>
        </p:sp>
      </p:grpSp>
      <p:grpSp>
        <p:nvGrpSpPr>
          <p:cNvPr id="622" name="Google Shape;622;p39"/>
          <p:cNvGrpSpPr/>
          <p:nvPr/>
        </p:nvGrpSpPr>
        <p:grpSpPr>
          <a:xfrm>
            <a:off x="4092653" y="2106785"/>
            <a:ext cx="4006694" cy="2644430"/>
            <a:chOff x="2357437" y="1785937"/>
            <a:chExt cx="4445000" cy="3378200"/>
          </a:xfrm>
        </p:grpSpPr>
        <p:pic>
          <p:nvPicPr>
            <p:cNvPr id="623" name="Google Shape;623;p39"/>
            <p:cNvPicPr preferRelativeResize="0"/>
            <p:nvPr/>
          </p:nvPicPr>
          <p:blipFill rotWithShape="1">
            <a:blip r:embed="rId4">
              <a:alphaModFix/>
            </a:blip>
            <a:srcRect/>
            <a:stretch/>
          </p:blipFill>
          <p:spPr>
            <a:xfrm>
              <a:off x="2357437" y="1785937"/>
              <a:ext cx="4445000" cy="3378200"/>
            </a:xfrm>
            <a:prstGeom prst="rect">
              <a:avLst/>
            </a:prstGeom>
            <a:ln w="38100" cap="sq">
              <a:solidFill>
                <a:srgbClr val="3E6CA4"/>
              </a:solidFill>
              <a:prstDash val="solid"/>
              <a:miter lim="800000"/>
            </a:ln>
            <a:effectLst>
              <a:outerShdw blurRad="50800" dist="38100" dir="2700000" algn="tl" rotWithShape="0">
                <a:srgbClr val="000000">
                  <a:alpha val="43000"/>
                </a:srgbClr>
              </a:outerShdw>
            </a:effectLst>
          </p:spPr>
        </p:pic>
        <p:sp>
          <p:nvSpPr>
            <p:cNvPr id="624" name="Google Shape;624;p39"/>
            <p:cNvSpPr txBox="1"/>
            <p:nvPr/>
          </p:nvSpPr>
          <p:spPr>
            <a:xfrm>
              <a:off x="2357437" y="1785937"/>
              <a:ext cx="4445000" cy="3378200"/>
            </a:xfrm>
            <a:prstGeom prst="rect">
              <a:avLst/>
            </a:prstGeom>
            <a:noFill/>
            <a:ln>
              <a:solidFill>
                <a:srgbClr val="3E6CA4"/>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0" y="280388"/>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T</a:t>
              </a: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he Context</a:t>
              </a:r>
              <a:endParaRPr sz="3200" dirty="0">
                <a:latin typeface="Times New Roman" panose="02020603050405020304" pitchFamily="18" charset="0"/>
                <a:cs typeface="Times New Roman" panose="02020603050405020304" pitchFamily="18" charset="0"/>
              </a:endParaRPr>
            </a:p>
          </p:txBody>
        </p:sp>
      </p:grpSp>
      <p:grpSp>
        <p:nvGrpSpPr>
          <p:cNvPr id="3" name="Google Shape;91;p13"/>
          <p:cNvGrpSpPr/>
          <p:nvPr/>
        </p:nvGrpSpPr>
        <p:grpSpPr>
          <a:xfrm>
            <a:off x="438533" y="993566"/>
            <a:ext cx="11389274" cy="5647939"/>
            <a:chOff x="2404286" y="2126666"/>
            <a:chExt cx="7531876" cy="1513191"/>
          </a:xfrm>
        </p:grpSpPr>
        <p:pic>
          <p:nvPicPr>
            <p:cNvPr id="92" name="Google Shape;92;p13"/>
            <p:cNvPicPr preferRelativeResize="0"/>
            <p:nvPr/>
          </p:nvPicPr>
          <p:blipFill rotWithShape="1">
            <a:blip r:embed="rId4">
              <a:alphaModFix/>
            </a:blip>
            <a:srcRect/>
            <a:stretch/>
          </p:blipFill>
          <p:spPr>
            <a:xfrm>
              <a:off x="2404286" y="2126666"/>
              <a:ext cx="7531876" cy="1513191"/>
            </a:xfrm>
            <a:prstGeom prst="rect">
              <a:avLst/>
            </a:prstGeom>
            <a:noFill/>
            <a:ln>
              <a:noFill/>
            </a:ln>
          </p:spPr>
        </p:pic>
        <p:sp>
          <p:nvSpPr>
            <p:cNvPr id="93" name="Google Shape;93;p13"/>
            <p:cNvSpPr txBox="1"/>
            <p:nvPr/>
          </p:nvSpPr>
          <p:spPr>
            <a:xfrm>
              <a:off x="2451213" y="2194433"/>
              <a:ext cx="7183311" cy="1123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Noto Sans Symbols"/>
                <a:buChar char="❖"/>
              </a:pPr>
              <a:endParaRPr sz="240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16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a:t>
              </a:r>
              <a:endParaRPr dirty="0">
                <a:latin typeface="Times New Roman" panose="02020603050405020304" pitchFamily="18" charset="0"/>
                <a:cs typeface="Times New Roman" panose="02020603050405020304" pitchFamily="18" charset="0"/>
              </a:endParaRPr>
            </a:p>
          </p:txBody>
        </p:sp>
      </p:grpSp>
      <p:sp>
        <p:nvSpPr>
          <p:cNvPr id="94" name="Google Shape;94;p13"/>
          <p:cNvSpPr txBox="1"/>
          <p:nvPr/>
        </p:nvSpPr>
        <p:spPr>
          <a:xfrm>
            <a:off x="563562" y="2855912"/>
            <a:ext cx="111109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Times New Roman" panose="02020603050405020304" pitchFamily="18" charset="0"/>
                <a:cs typeface="Times New Roman" panose="02020603050405020304" pitchFamily="18" charset="0"/>
                <a:sym typeface="Arial"/>
              </a:rPr>
              <a:t>                                                        </a:t>
            </a:r>
            <a:endParaRPr>
              <a:latin typeface="Times New Roman" panose="02020603050405020304" pitchFamily="18" charset="0"/>
              <a:cs typeface="Times New Roman" panose="02020603050405020304" pitchFamily="18" charset="0"/>
            </a:endParaRPr>
          </a:p>
        </p:txBody>
      </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3</a:t>
            </a:fld>
            <a:endParaRPr>
              <a:latin typeface="Times New Roman" panose="02020603050405020304" pitchFamily="18" charset="0"/>
              <a:cs typeface="Times New Roman" panose="02020603050405020304" pitchFamily="18" charset="0"/>
            </a:endParaRPr>
          </a:p>
        </p:txBody>
      </p:sp>
      <p:pic>
        <p:nvPicPr>
          <p:cNvPr id="1026" name="Picture 2" descr="40 Famous Aristotle Quotes on Ethics, Love, Life, Politics and Education">
            <a:extLst>
              <a:ext uri="{FF2B5EF4-FFF2-40B4-BE49-F238E27FC236}">
                <a16:creationId xmlns:a16="http://schemas.microsoft.com/office/drawing/2014/main" id="{FF5F98BF-DD09-D923-937F-E860D8553C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079" t="26423" r="43789" b="34035"/>
          <a:stretch/>
        </p:blipFill>
        <p:spPr bwMode="auto">
          <a:xfrm>
            <a:off x="875898" y="1701590"/>
            <a:ext cx="5066769" cy="4025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ll Hooks Quote: “Love is profoundly political. Our deepest revolution  will come when we understand this">
            <a:extLst>
              <a:ext uri="{FF2B5EF4-FFF2-40B4-BE49-F238E27FC236}">
                <a16:creationId xmlns:a16="http://schemas.microsoft.com/office/drawing/2014/main" id="{5D28BA47-2D60-B202-1C53-BCC897B6C6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316" t="30456" r="13355" b="28421"/>
          <a:stretch/>
        </p:blipFill>
        <p:spPr bwMode="auto">
          <a:xfrm>
            <a:off x="6480826" y="1608697"/>
            <a:ext cx="5066769" cy="4002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0" y="280388"/>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a:t>
              </a:r>
              <a:r>
                <a:rPr lang="en-US" sz="3200" b="1" dirty="0">
                  <a:solidFill>
                    <a:schemeClr val="lt1"/>
                  </a:solidFill>
                  <a:latin typeface="Times New Roman" panose="02020603050405020304" pitchFamily="18" charset="0"/>
                  <a:ea typeface="Calibri"/>
                  <a:cs typeface="Times New Roman" panose="02020603050405020304" pitchFamily="18" charset="0"/>
                  <a:sym typeface="Calibri"/>
                </a:rPr>
                <a:t>T</a:t>
              </a: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he Context</a:t>
              </a:r>
              <a:endParaRPr sz="3200" dirty="0">
                <a:latin typeface="Times New Roman" panose="02020603050405020304" pitchFamily="18" charset="0"/>
                <a:cs typeface="Times New Roman" panose="02020603050405020304" pitchFamily="18" charset="0"/>
              </a:endParaRPr>
            </a:p>
          </p:txBody>
        </p:sp>
      </p:grpSp>
      <p:grpSp>
        <p:nvGrpSpPr>
          <p:cNvPr id="3" name="Google Shape;91;p13"/>
          <p:cNvGrpSpPr/>
          <p:nvPr/>
        </p:nvGrpSpPr>
        <p:grpSpPr>
          <a:xfrm>
            <a:off x="543464" y="923980"/>
            <a:ext cx="11076318" cy="5647939"/>
            <a:chOff x="2404286" y="2126666"/>
            <a:chExt cx="7531876" cy="1513191"/>
          </a:xfrm>
        </p:grpSpPr>
        <p:pic>
          <p:nvPicPr>
            <p:cNvPr id="92" name="Google Shape;92;p13"/>
            <p:cNvPicPr preferRelativeResize="0"/>
            <p:nvPr/>
          </p:nvPicPr>
          <p:blipFill rotWithShape="1">
            <a:blip r:embed="rId4">
              <a:alphaModFix/>
            </a:blip>
            <a:srcRect/>
            <a:stretch/>
          </p:blipFill>
          <p:spPr>
            <a:xfrm>
              <a:off x="2404286" y="2126666"/>
              <a:ext cx="7531876" cy="1513191"/>
            </a:xfrm>
            <a:prstGeom prst="rect">
              <a:avLst/>
            </a:prstGeom>
            <a:noFill/>
            <a:ln>
              <a:noFill/>
            </a:ln>
          </p:spPr>
        </p:pic>
        <p:sp>
          <p:nvSpPr>
            <p:cNvPr id="93" name="Google Shape;93;p13"/>
            <p:cNvSpPr txBox="1"/>
            <p:nvPr/>
          </p:nvSpPr>
          <p:spPr>
            <a:xfrm>
              <a:off x="2451213" y="2194433"/>
              <a:ext cx="7183311" cy="1123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Noto Sans Symbols"/>
                <a:buChar char="❖"/>
              </a:pPr>
              <a:endParaRPr sz="240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16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a:t>
              </a:r>
              <a:endParaRPr dirty="0">
                <a:latin typeface="Times New Roman" panose="02020603050405020304" pitchFamily="18" charset="0"/>
                <a:cs typeface="Times New Roman" panose="02020603050405020304" pitchFamily="18" charset="0"/>
              </a:endParaRPr>
            </a:p>
          </p:txBody>
        </p:sp>
      </p:grpSp>
      <p:sp>
        <p:nvSpPr>
          <p:cNvPr id="94" name="Google Shape;94;p13"/>
          <p:cNvSpPr txBox="1"/>
          <p:nvPr/>
        </p:nvSpPr>
        <p:spPr>
          <a:xfrm>
            <a:off x="563562" y="2855912"/>
            <a:ext cx="111109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Times New Roman" panose="02020603050405020304" pitchFamily="18" charset="0"/>
                <a:cs typeface="Times New Roman" panose="02020603050405020304" pitchFamily="18" charset="0"/>
                <a:sym typeface="Arial"/>
              </a:rPr>
              <a:t>                                                        </a:t>
            </a:r>
            <a:endParaRPr>
              <a:latin typeface="Times New Roman" panose="02020603050405020304" pitchFamily="18" charset="0"/>
              <a:cs typeface="Times New Roman" panose="02020603050405020304" pitchFamily="18" charset="0"/>
            </a:endParaRPr>
          </a:p>
        </p:txBody>
      </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4</a:t>
            </a:fld>
            <a:endParaRPr>
              <a:latin typeface="Times New Roman" panose="02020603050405020304" pitchFamily="18" charset="0"/>
              <a:cs typeface="Times New Roman" panose="02020603050405020304" pitchFamily="18" charset="0"/>
            </a:endParaRPr>
          </a:p>
        </p:txBody>
      </p:sp>
      <p:sp>
        <p:nvSpPr>
          <p:cNvPr id="13" name="TextBox 12"/>
          <p:cNvSpPr txBox="1"/>
          <p:nvPr/>
        </p:nvSpPr>
        <p:spPr>
          <a:xfrm>
            <a:off x="7988335" y="6032147"/>
            <a:ext cx="3206727" cy="369332"/>
          </a:xfrm>
          <a:prstGeom prst="rect">
            <a:avLst/>
          </a:prstGeom>
          <a:noFill/>
        </p:spPr>
        <p:txBody>
          <a:bodyPr wrap="square" rtlCol="0">
            <a:spAutoFit/>
          </a:bodyPr>
          <a:lstStyle/>
          <a:p>
            <a:pPr algn="ctr"/>
            <a:r>
              <a:rPr lang="en-US" sz="1800" b="1" dirty="0">
                <a:solidFill>
                  <a:schemeClr val="tx1"/>
                </a:solidFill>
                <a:latin typeface="Times New Roman" panose="02020603050405020304" pitchFamily="18" charset="0"/>
                <a:cs typeface="Times New Roman" panose="02020603050405020304" pitchFamily="18" charset="0"/>
              </a:rPr>
              <a:t>A</a:t>
            </a:r>
            <a:r>
              <a:rPr lang="en-IN" sz="1800" b="1" dirty="0">
                <a:solidFill>
                  <a:schemeClr val="tx1"/>
                </a:solidFill>
                <a:latin typeface="Times New Roman" panose="02020603050405020304" pitchFamily="18" charset="0"/>
                <a:cs typeface="Times New Roman" panose="02020603050405020304" pitchFamily="18" charset="0"/>
              </a:rPr>
              <a:t> and Z</a:t>
            </a:r>
          </a:p>
        </p:txBody>
      </p:sp>
      <p:sp>
        <p:nvSpPr>
          <p:cNvPr id="14" name="TextBox 13"/>
          <p:cNvSpPr txBox="1"/>
          <p:nvPr/>
        </p:nvSpPr>
        <p:spPr>
          <a:xfrm>
            <a:off x="869078" y="6064804"/>
            <a:ext cx="3206727" cy="369332"/>
          </a:xfrm>
          <a:prstGeom prst="rect">
            <a:avLst/>
          </a:prstGeom>
          <a:noFill/>
        </p:spPr>
        <p:txBody>
          <a:bodyPr wrap="square" rtlCol="0">
            <a:spAutoFit/>
          </a:bodyPr>
          <a:lstStyle/>
          <a:p>
            <a:pPr algn="ctr"/>
            <a:r>
              <a:rPr lang="en-US" sz="1800" b="1" dirty="0">
                <a:solidFill>
                  <a:schemeClr val="tx1"/>
                </a:solidFill>
                <a:latin typeface="Times New Roman" panose="02020603050405020304" pitchFamily="18" charset="0"/>
                <a:cs typeface="Times New Roman" panose="02020603050405020304" pitchFamily="18" charset="0"/>
              </a:rPr>
              <a:t>L</a:t>
            </a:r>
            <a:r>
              <a:rPr lang="en-IN" sz="1800" b="1" dirty="0" err="1">
                <a:solidFill>
                  <a:schemeClr val="tx1"/>
                </a:solidFill>
                <a:latin typeface="Times New Roman" panose="02020603050405020304" pitchFamily="18" charset="0"/>
                <a:cs typeface="Times New Roman" panose="02020603050405020304" pitchFamily="18" charset="0"/>
              </a:rPr>
              <a:t>esbia</a:t>
            </a:r>
            <a:r>
              <a:rPr lang="en-IN" sz="1800" b="1" dirty="0">
                <a:solidFill>
                  <a:schemeClr val="tx1"/>
                </a:solidFill>
                <a:latin typeface="Times New Roman" panose="02020603050405020304" pitchFamily="18" charset="0"/>
                <a:cs typeface="Times New Roman" panose="02020603050405020304" pitchFamily="18" charset="0"/>
              </a:rPr>
              <a:t> &amp; the General</a:t>
            </a:r>
          </a:p>
        </p:txBody>
      </p:sp>
      <p:sp>
        <p:nvSpPr>
          <p:cNvPr id="15" name="TextBox 14"/>
          <p:cNvSpPr txBox="1"/>
          <p:nvPr/>
        </p:nvSpPr>
        <p:spPr>
          <a:xfrm>
            <a:off x="4265420" y="5999489"/>
            <a:ext cx="3206727" cy="369332"/>
          </a:xfrm>
          <a:prstGeom prst="rect">
            <a:avLst/>
          </a:prstGeom>
          <a:noFill/>
        </p:spPr>
        <p:txBody>
          <a:bodyPr wrap="square" rtlCol="0">
            <a:spAutoFit/>
          </a:bodyPr>
          <a:lstStyle/>
          <a:p>
            <a:pPr algn="ctr"/>
            <a:r>
              <a:rPr lang="en-US" sz="1800" b="1" dirty="0">
                <a:solidFill>
                  <a:schemeClr val="tx1"/>
                </a:solidFill>
                <a:latin typeface="Times New Roman" panose="02020603050405020304" pitchFamily="18" charset="0"/>
                <a:cs typeface="Times New Roman" panose="02020603050405020304" pitchFamily="18" charset="0"/>
              </a:rPr>
              <a:t>L</a:t>
            </a:r>
            <a:r>
              <a:rPr lang="en-IN" sz="1800" b="1" dirty="0" err="1">
                <a:solidFill>
                  <a:schemeClr val="tx1"/>
                </a:solidFill>
                <a:latin typeface="Times New Roman" panose="02020603050405020304" pitchFamily="18" charset="0"/>
                <a:cs typeface="Times New Roman" panose="02020603050405020304" pitchFamily="18" charset="0"/>
              </a:rPr>
              <a:t>eo</a:t>
            </a:r>
            <a:r>
              <a:rPr lang="en-IN" sz="1800" b="1" dirty="0">
                <a:solidFill>
                  <a:schemeClr val="tx1"/>
                </a:solidFill>
                <a:latin typeface="Times New Roman" panose="02020603050405020304" pitchFamily="18" charset="0"/>
                <a:cs typeface="Times New Roman" panose="02020603050405020304" pitchFamily="18" charset="0"/>
              </a:rPr>
              <a:t> – Reginald &amp; Hotchkiss</a:t>
            </a:r>
          </a:p>
        </p:txBody>
      </p:sp>
      <p:pic>
        <p:nvPicPr>
          <p:cNvPr id="4" name="Picture 3">
            <a:extLst>
              <a:ext uri="{FF2B5EF4-FFF2-40B4-BE49-F238E27FC236}">
                <a16:creationId xmlns:a16="http://schemas.microsoft.com/office/drawing/2014/main" id="{673FE24C-7791-D28B-1869-BDD5DB3D2E49}"/>
              </a:ext>
            </a:extLst>
          </p:cNvPr>
          <p:cNvPicPr>
            <a:picLocks noChangeAspect="1" noChangeArrowheads="1"/>
          </p:cNvPicPr>
          <p:nvPr/>
        </p:nvPicPr>
        <p:blipFill>
          <a:blip r:embed="rId5"/>
          <a:srcRect/>
          <a:stretch>
            <a:fillRect/>
          </a:stretch>
        </p:blipFill>
        <p:spPr bwMode="auto">
          <a:xfrm>
            <a:off x="906341" y="1542813"/>
            <a:ext cx="3359079" cy="3772373"/>
          </a:xfrm>
          <a:prstGeom prst="rect">
            <a:avLst/>
          </a:prstGeom>
          <a:ln>
            <a:noFill/>
          </a:ln>
          <a:effectLst>
            <a:outerShdw blurRad="292100" dist="139700" dir="2700000" algn="tl" rotWithShape="0">
              <a:srgbClr val="333333">
                <a:alpha val="65000"/>
              </a:srgbClr>
            </a:outerShdw>
          </a:effectLst>
        </p:spPr>
      </p:pic>
      <p:pic>
        <p:nvPicPr>
          <p:cNvPr id="2050" name="Picture 2">
            <a:extLst>
              <a:ext uri="{FF2B5EF4-FFF2-40B4-BE49-F238E27FC236}">
                <a16:creationId xmlns:a16="http://schemas.microsoft.com/office/drawing/2014/main" id="{414A7367-6BD1-39CB-FDD6-66DE1637F8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75" t="1991" r="6102" b="7315"/>
          <a:stretch/>
        </p:blipFill>
        <p:spPr bwMode="auto">
          <a:xfrm>
            <a:off x="4444692" y="1612026"/>
            <a:ext cx="3159266" cy="3680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Village Wooing - Shaw Festival Theatre">
            <a:extLst>
              <a:ext uri="{FF2B5EF4-FFF2-40B4-BE49-F238E27FC236}">
                <a16:creationId xmlns:a16="http://schemas.microsoft.com/office/drawing/2014/main" id="{D084D7CB-8F9B-81D7-3583-6A73A8492E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284" t="12087" r="8306" b="9152"/>
          <a:stretch/>
        </p:blipFill>
        <p:spPr bwMode="auto">
          <a:xfrm>
            <a:off x="7739046" y="1612025"/>
            <a:ext cx="3506159" cy="3604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4"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EROS, PHILEO AND AGAPE</a:t>
              </a:r>
              <a:endParaRPr sz="3200" dirty="0">
                <a:latin typeface="Times New Roman" panose="02020603050405020304" pitchFamily="18" charset="0"/>
                <a:cs typeface="Times New Roman" panose="02020603050405020304" pitchFamily="18" charset="0"/>
              </a:endParaRPr>
            </a:p>
          </p:txBody>
        </p:sp>
      </p:grpSp>
      <p:grpSp>
        <p:nvGrpSpPr>
          <p:cNvPr id="5" name="Google Shape;91;p13"/>
          <p:cNvGrpSpPr/>
          <p:nvPr/>
        </p:nvGrpSpPr>
        <p:grpSpPr>
          <a:xfrm>
            <a:off x="2003516" y="1093112"/>
            <a:ext cx="8380722" cy="981872"/>
            <a:chOff x="2355723" y="1663261"/>
            <a:chExt cx="7637462" cy="1352550"/>
          </a:xfrm>
        </p:grpSpPr>
        <p:pic>
          <p:nvPicPr>
            <p:cNvPr id="92" name="Google Shape;92;p13"/>
            <p:cNvPicPr preferRelativeResize="0"/>
            <p:nvPr/>
          </p:nvPicPr>
          <p:blipFill rotWithShape="1">
            <a:blip r:embed="rId4">
              <a:alphaModFix/>
            </a:blip>
            <a:srcRect/>
            <a:stretch/>
          </p:blipFill>
          <p:spPr>
            <a:xfrm>
              <a:off x="2355723" y="1663261"/>
              <a:ext cx="7637462" cy="1352550"/>
            </a:xfrm>
            <a:prstGeom prst="rect">
              <a:avLst/>
            </a:prstGeom>
            <a:noFill/>
            <a:ln>
              <a:noFill/>
            </a:ln>
          </p:spPr>
        </p:pic>
        <p:sp>
          <p:nvSpPr>
            <p:cNvPr id="93" name="Google Shape;93;p13"/>
            <p:cNvSpPr txBox="1"/>
            <p:nvPr/>
          </p:nvSpPr>
          <p:spPr>
            <a:xfrm>
              <a:off x="2483717" y="1935792"/>
              <a:ext cx="7331075" cy="10556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Noto Sans Symbols"/>
                <a:buChar char="❖"/>
              </a:pPr>
              <a:r>
                <a:rPr lang="en-GB" sz="2400" b="1" dirty="0">
                  <a:solidFill>
                    <a:srgbClr val="FF0000"/>
                  </a:solidFill>
                  <a:latin typeface="Times New Roman" panose="02020603050405020304" pitchFamily="18" charset="0"/>
                  <a:ea typeface="Calibri"/>
                  <a:cs typeface="Times New Roman" panose="02020603050405020304" pitchFamily="18" charset="0"/>
                  <a:sym typeface="Calibri"/>
                </a:rPr>
                <a:t> EROS – physical, carnal, erotic</a:t>
              </a:r>
              <a:endParaRPr dirty="0">
                <a:solidFill>
                  <a:srgbClr val="FF0000"/>
                </a:solidFill>
                <a:latin typeface="Times New Roman" panose="02020603050405020304" pitchFamily="18" charset="0"/>
                <a:cs typeface="Times New Roman" panose="02020603050405020304" pitchFamily="18" charset="0"/>
              </a:endParaRPr>
            </a:p>
          </p:txBody>
        </p:sp>
      </p:grpSp>
      <p:grpSp>
        <p:nvGrpSpPr>
          <p:cNvPr id="6" name="Google Shape;98;p13"/>
          <p:cNvGrpSpPr/>
          <p:nvPr/>
        </p:nvGrpSpPr>
        <p:grpSpPr>
          <a:xfrm>
            <a:off x="1984571" y="2947873"/>
            <a:ext cx="8532322" cy="1016395"/>
            <a:chOff x="2295289" y="3167302"/>
            <a:chExt cx="7733958" cy="1335087"/>
          </a:xfrm>
        </p:grpSpPr>
        <p:pic>
          <p:nvPicPr>
            <p:cNvPr id="99" name="Google Shape;99;p13"/>
            <p:cNvPicPr preferRelativeResize="0"/>
            <p:nvPr/>
          </p:nvPicPr>
          <p:blipFill rotWithShape="1">
            <a:blip r:embed="rId5">
              <a:alphaModFix/>
            </a:blip>
            <a:srcRect/>
            <a:stretch/>
          </p:blipFill>
          <p:spPr>
            <a:xfrm>
              <a:off x="2295289" y="3167302"/>
              <a:ext cx="7604362" cy="1335087"/>
            </a:xfrm>
            <a:prstGeom prst="rect">
              <a:avLst/>
            </a:prstGeom>
            <a:noFill/>
            <a:ln>
              <a:noFill/>
            </a:ln>
          </p:spPr>
        </p:pic>
        <p:sp>
          <p:nvSpPr>
            <p:cNvPr id="100" name="Google Shape;100;p13"/>
            <p:cNvSpPr txBox="1"/>
            <p:nvPr/>
          </p:nvSpPr>
          <p:spPr>
            <a:xfrm>
              <a:off x="2391247" y="3349924"/>
              <a:ext cx="7638000" cy="7134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Noto Sans Symbols"/>
                <a:buChar char="❖"/>
              </a:pPr>
              <a:r>
                <a:rPr lang="en-US" sz="2400" b="1" dirty="0">
                  <a:solidFill>
                    <a:schemeClr val="dk2"/>
                  </a:solidFill>
                  <a:latin typeface="Times New Roman" panose="02020603050405020304" pitchFamily="18" charset="0"/>
                  <a:cs typeface="Times New Roman" panose="02020603050405020304" pitchFamily="18" charset="0"/>
                  <a:sym typeface="Calibri"/>
                </a:rPr>
                <a:t> </a:t>
              </a:r>
              <a:r>
                <a:rPr lang="en-US" sz="2400" b="1" dirty="0">
                  <a:solidFill>
                    <a:schemeClr val="dk2"/>
                  </a:solidFill>
                  <a:latin typeface="Times New Roman" panose="02020603050405020304" pitchFamily="18" charset="0"/>
                  <a:ea typeface="Calibri"/>
                  <a:cs typeface="Times New Roman" panose="02020603050405020304" pitchFamily="18" charset="0"/>
                  <a:sym typeface="Calibri"/>
                </a:rPr>
                <a:t> </a:t>
              </a:r>
              <a:r>
                <a:rPr lang="en-US" sz="2400" b="1" dirty="0">
                  <a:solidFill>
                    <a:srgbClr val="C00000"/>
                  </a:solidFill>
                  <a:latin typeface="Times New Roman" panose="02020603050405020304" pitchFamily="18" charset="0"/>
                  <a:ea typeface="Calibri"/>
                  <a:cs typeface="Times New Roman" panose="02020603050405020304" pitchFamily="18" charset="0"/>
                  <a:sym typeface="Calibri"/>
                </a:rPr>
                <a:t>PHILEO – friendship, brotherly love </a:t>
              </a:r>
              <a:endParaRPr lang="en-US" sz="2400" dirty="0">
                <a:solidFill>
                  <a:srgbClr val="C0000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16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    </a:t>
              </a:r>
              <a:endParaRPr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5</a:t>
            </a:fld>
            <a:endParaRPr>
              <a:latin typeface="Times New Roman" panose="02020603050405020304" pitchFamily="18" charset="0"/>
              <a:cs typeface="Times New Roman" panose="02020603050405020304" pitchFamily="18" charset="0"/>
            </a:endParaRPr>
          </a:p>
        </p:txBody>
      </p:sp>
      <p:grpSp>
        <p:nvGrpSpPr>
          <p:cNvPr id="7" name="Google Shape;95;p13"/>
          <p:cNvGrpSpPr/>
          <p:nvPr/>
        </p:nvGrpSpPr>
        <p:grpSpPr>
          <a:xfrm>
            <a:off x="1905600" y="4913239"/>
            <a:ext cx="8363309" cy="1016396"/>
            <a:chOff x="2179644" y="4138361"/>
            <a:chExt cx="7637462" cy="1322386"/>
          </a:xfrm>
        </p:grpSpPr>
        <p:pic>
          <p:nvPicPr>
            <p:cNvPr id="96" name="Google Shape;96;p13"/>
            <p:cNvPicPr preferRelativeResize="0"/>
            <p:nvPr/>
          </p:nvPicPr>
          <p:blipFill rotWithShape="1">
            <a:blip r:embed="rId6">
              <a:alphaModFix/>
            </a:blip>
            <a:srcRect/>
            <a:stretch/>
          </p:blipFill>
          <p:spPr>
            <a:xfrm>
              <a:off x="2179644" y="4138361"/>
              <a:ext cx="7637462" cy="1322386"/>
            </a:xfrm>
            <a:prstGeom prst="rect">
              <a:avLst/>
            </a:prstGeom>
            <a:noFill/>
            <a:ln>
              <a:noFill/>
            </a:ln>
          </p:spPr>
        </p:pic>
        <p:sp>
          <p:nvSpPr>
            <p:cNvPr id="97" name="Google Shape;97;p13"/>
            <p:cNvSpPr txBox="1"/>
            <p:nvPr/>
          </p:nvSpPr>
          <p:spPr>
            <a:xfrm>
              <a:off x="2324886" y="4284545"/>
              <a:ext cx="7331075" cy="1023937"/>
            </a:xfrm>
            <a:prstGeom prst="rect">
              <a:avLst/>
            </a:prstGeom>
            <a:noFill/>
            <a:ln>
              <a:noFill/>
            </a:ln>
          </p:spPr>
          <p:txBody>
            <a:bodyPr spcFirstLastPara="1" wrap="square" lIns="91425" tIns="45700" rIns="91425" bIns="45700" anchor="t" anchorCtr="0">
              <a:noAutofit/>
            </a:bodyPr>
            <a:lstStyle/>
            <a:p>
              <a:pPr lvl="0">
                <a:buClr>
                  <a:srgbClr val="254061"/>
                </a:buClr>
                <a:buSzPts val="1800"/>
                <a:buFont typeface="Noto Sans Symbols"/>
                <a:buChar char="❖"/>
              </a:pPr>
              <a:r>
                <a:rPr lang="en-US" sz="2400" b="1" i="0" u="none" strike="noStrike" cap="none" dirty="0">
                  <a:solidFill>
                    <a:srgbClr val="254061"/>
                  </a:solidFill>
                  <a:latin typeface="Times New Roman" panose="02020603050405020304" pitchFamily="18" charset="0"/>
                  <a:ea typeface="Calibri"/>
                  <a:cs typeface="Times New Roman" panose="02020603050405020304" pitchFamily="18" charset="0"/>
                  <a:sym typeface="Calibri"/>
                </a:rPr>
                <a:t> </a:t>
              </a:r>
              <a:r>
                <a:rPr lang="en-US" sz="24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AGAPE – charitable love, perfect and unconditional love </a:t>
              </a:r>
              <a:endParaRPr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AND BEING – BETWEEN WHO &amp; WHAT</a:t>
              </a:r>
              <a:endParaRPr sz="3200" dirty="0">
                <a:latin typeface="Times New Roman" panose="02020603050405020304" pitchFamily="18" charset="0"/>
                <a:cs typeface="Times New Roman" panose="02020603050405020304" pitchFamily="18" charset="0"/>
              </a:endParaRPr>
            </a:p>
          </p:txBody>
        </p:sp>
      </p:grpSp>
      <p:grpSp>
        <p:nvGrpSpPr>
          <p:cNvPr id="4" name="Google Shape;98;p13"/>
          <p:cNvGrpSpPr/>
          <p:nvPr/>
        </p:nvGrpSpPr>
        <p:grpSpPr>
          <a:xfrm>
            <a:off x="131058" y="987267"/>
            <a:ext cx="8532322" cy="1016395"/>
            <a:chOff x="2295289" y="3167302"/>
            <a:chExt cx="7733958" cy="1335087"/>
          </a:xfrm>
        </p:grpSpPr>
        <p:pic>
          <p:nvPicPr>
            <p:cNvPr id="99" name="Google Shape;99;p13"/>
            <p:cNvPicPr preferRelativeResize="0"/>
            <p:nvPr/>
          </p:nvPicPr>
          <p:blipFill rotWithShape="1">
            <a:blip r:embed="rId4">
              <a:alphaModFix/>
            </a:blip>
            <a:srcRect/>
            <a:stretch/>
          </p:blipFill>
          <p:spPr>
            <a:xfrm>
              <a:off x="2295289" y="3167302"/>
              <a:ext cx="7604362" cy="1335087"/>
            </a:xfrm>
            <a:prstGeom prst="rect">
              <a:avLst/>
            </a:prstGeom>
            <a:noFill/>
            <a:ln>
              <a:noFill/>
            </a:ln>
          </p:spPr>
        </p:pic>
        <p:sp>
          <p:nvSpPr>
            <p:cNvPr id="100" name="Google Shape;100;p13"/>
            <p:cNvSpPr txBox="1"/>
            <p:nvPr/>
          </p:nvSpPr>
          <p:spPr>
            <a:xfrm>
              <a:off x="2391247" y="3349924"/>
              <a:ext cx="7638000" cy="7134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Noto Sans Symbols"/>
                <a:buChar char="❖"/>
              </a:pPr>
              <a:r>
                <a:rPr lang="en-US" sz="2400" b="1" dirty="0">
                  <a:solidFill>
                    <a:schemeClr val="dk2"/>
                  </a:solidFill>
                  <a:latin typeface="Times New Roman" panose="02020603050405020304" pitchFamily="18" charset="0"/>
                  <a:cs typeface="Times New Roman" panose="02020603050405020304" pitchFamily="18" charset="0"/>
                  <a:sym typeface="Calibri"/>
                </a:rPr>
                <a:t> </a:t>
              </a:r>
              <a:r>
                <a:rPr lang="en-US" sz="2400" b="1" dirty="0">
                  <a:solidFill>
                    <a:schemeClr val="dk2"/>
                  </a:solidFill>
                  <a:latin typeface="Times New Roman" panose="02020603050405020304" pitchFamily="18" charset="0"/>
                  <a:ea typeface="Calibri"/>
                  <a:cs typeface="Times New Roman" panose="02020603050405020304" pitchFamily="18" charset="0"/>
                  <a:sym typeface="Calibri"/>
                </a:rPr>
                <a:t> WHO – love for absolute singularity</a:t>
              </a:r>
              <a:endParaRPr lang="en-US"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16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    </a:t>
              </a:r>
              <a:endParaRPr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6</a:t>
            </a:fld>
            <a:endParaRPr>
              <a:latin typeface="Times New Roman" panose="02020603050405020304" pitchFamily="18" charset="0"/>
              <a:cs typeface="Times New Roman" panose="02020603050405020304" pitchFamily="18" charset="0"/>
            </a:endParaRPr>
          </a:p>
        </p:txBody>
      </p:sp>
      <p:grpSp>
        <p:nvGrpSpPr>
          <p:cNvPr id="5" name="Google Shape;95;p13"/>
          <p:cNvGrpSpPr/>
          <p:nvPr/>
        </p:nvGrpSpPr>
        <p:grpSpPr>
          <a:xfrm>
            <a:off x="150940" y="1931142"/>
            <a:ext cx="8363309" cy="1016396"/>
            <a:chOff x="2179644" y="4138361"/>
            <a:chExt cx="7637462" cy="1322386"/>
          </a:xfrm>
        </p:grpSpPr>
        <p:pic>
          <p:nvPicPr>
            <p:cNvPr id="96" name="Google Shape;96;p13"/>
            <p:cNvPicPr preferRelativeResize="0"/>
            <p:nvPr/>
          </p:nvPicPr>
          <p:blipFill rotWithShape="1">
            <a:blip r:embed="rId5">
              <a:alphaModFix/>
            </a:blip>
            <a:srcRect/>
            <a:stretch/>
          </p:blipFill>
          <p:spPr>
            <a:xfrm>
              <a:off x="2179644" y="4138361"/>
              <a:ext cx="7637462" cy="1322386"/>
            </a:xfrm>
            <a:prstGeom prst="rect">
              <a:avLst/>
            </a:prstGeom>
            <a:noFill/>
            <a:ln>
              <a:noFill/>
            </a:ln>
          </p:spPr>
        </p:pic>
        <p:sp>
          <p:nvSpPr>
            <p:cNvPr id="97" name="Google Shape;97;p13"/>
            <p:cNvSpPr txBox="1"/>
            <p:nvPr/>
          </p:nvSpPr>
          <p:spPr>
            <a:xfrm>
              <a:off x="2324886" y="4284545"/>
              <a:ext cx="7331075" cy="1023937"/>
            </a:xfrm>
            <a:prstGeom prst="rect">
              <a:avLst/>
            </a:prstGeom>
            <a:noFill/>
            <a:ln>
              <a:noFill/>
            </a:ln>
          </p:spPr>
          <p:txBody>
            <a:bodyPr spcFirstLastPara="1" wrap="square" lIns="91425" tIns="45700" rIns="91425" bIns="45700" anchor="t" anchorCtr="0">
              <a:noAutofit/>
            </a:bodyPr>
            <a:lstStyle/>
            <a:p>
              <a:pPr lvl="0">
                <a:buClr>
                  <a:srgbClr val="254061"/>
                </a:buClr>
                <a:buSzPts val="1800"/>
                <a:buFont typeface="Noto Sans Symbols"/>
                <a:buChar char="❖"/>
              </a:pPr>
              <a:r>
                <a:rPr lang="en-US" sz="2400" b="1" i="0" u="none" strike="noStrike" cap="none" dirty="0">
                  <a:solidFill>
                    <a:srgbClr val="254061"/>
                  </a:solidFill>
                  <a:latin typeface="Times New Roman" panose="02020603050405020304" pitchFamily="18" charset="0"/>
                  <a:ea typeface="Calibri"/>
                  <a:cs typeface="Times New Roman" panose="02020603050405020304" pitchFamily="18" charset="0"/>
                  <a:sym typeface="Calibri"/>
                </a:rPr>
                <a:t> </a:t>
              </a:r>
              <a:r>
                <a:rPr lang="en-US" sz="24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WHAT – love for qualities of the person</a:t>
              </a:r>
              <a:endParaRPr sz="24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cs typeface="Times New Roman" panose="02020603050405020304" pitchFamily="18" charset="0"/>
              </a:endParaRPr>
            </a:p>
          </p:txBody>
        </p:sp>
      </p:grpSp>
      <p:pic>
        <p:nvPicPr>
          <p:cNvPr id="15" name="Picture 2" descr="C:\Users\ADMIN\Desktop\Canada PPT Docs\General smoking newer.jpg"/>
          <p:cNvPicPr>
            <a:picLocks noChangeAspect="1" noChangeArrowheads="1"/>
          </p:cNvPicPr>
          <p:nvPr/>
        </p:nvPicPr>
        <p:blipFill>
          <a:blip r:embed="rId6"/>
          <a:srcRect/>
          <a:stretch>
            <a:fillRect/>
          </a:stretch>
        </p:blipFill>
        <p:spPr bwMode="auto">
          <a:xfrm>
            <a:off x="8925698" y="1103871"/>
            <a:ext cx="3067049" cy="4572000"/>
          </a:xfrm>
          <a:prstGeom prst="rect">
            <a:avLst/>
          </a:prstGeom>
          <a:ln>
            <a:noFill/>
          </a:ln>
          <a:effectLst>
            <a:outerShdw blurRad="292100" dist="139700" dir="2700000" algn="tl" rotWithShape="0">
              <a:srgbClr val="333333">
                <a:alpha val="65000"/>
              </a:srgbClr>
            </a:outerShdw>
          </a:effectLst>
        </p:spPr>
      </p:pic>
      <p:grpSp>
        <p:nvGrpSpPr>
          <p:cNvPr id="16" name="Google Shape;95;p13"/>
          <p:cNvGrpSpPr/>
          <p:nvPr/>
        </p:nvGrpSpPr>
        <p:grpSpPr>
          <a:xfrm>
            <a:off x="155059" y="2685329"/>
            <a:ext cx="8363309" cy="1853722"/>
            <a:chOff x="2179644" y="4036796"/>
            <a:chExt cx="7637462" cy="1638519"/>
          </a:xfrm>
        </p:grpSpPr>
        <p:pic>
          <p:nvPicPr>
            <p:cNvPr id="17" name="Google Shape;96;p13"/>
            <p:cNvPicPr preferRelativeResize="0"/>
            <p:nvPr/>
          </p:nvPicPr>
          <p:blipFill rotWithShape="1">
            <a:blip r:embed="rId5">
              <a:alphaModFix/>
            </a:blip>
            <a:srcRect/>
            <a:stretch/>
          </p:blipFill>
          <p:spPr>
            <a:xfrm>
              <a:off x="2179644" y="4138361"/>
              <a:ext cx="7637462" cy="1322386"/>
            </a:xfrm>
            <a:prstGeom prst="rect">
              <a:avLst/>
            </a:prstGeom>
            <a:noFill/>
            <a:ln>
              <a:noFill/>
            </a:ln>
          </p:spPr>
        </p:pic>
        <p:sp>
          <p:nvSpPr>
            <p:cNvPr id="18" name="Google Shape;97;p13"/>
            <p:cNvSpPr txBox="1"/>
            <p:nvPr/>
          </p:nvSpPr>
          <p:spPr>
            <a:xfrm>
              <a:off x="2324886" y="4036796"/>
              <a:ext cx="7331075" cy="1638519"/>
            </a:xfrm>
            <a:prstGeom prst="rect">
              <a:avLst/>
            </a:prstGeom>
            <a:noFill/>
            <a:ln>
              <a:noFill/>
            </a:ln>
          </p:spPr>
          <p:txBody>
            <a:bodyPr spcFirstLastPara="1" wrap="square" lIns="91425" tIns="45700" rIns="91425" bIns="45700" anchor="t" anchorCtr="0">
              <a:noAutofit/>
            </a:bodyPr>
            <a:lstStyle/>
            <a:p>
              <a:pPr lvl="0">
                <a:buClr>
                  <a:srgbClr val="254061"/>
                </a:buClr>
                <a:buSzPts val="1800"/>
              </a:pPr>
              <a:endParaRPr lang="en-US" sz="22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endParaRPr>
            </a:p>
            <a:p>
              <a:pPr lvl="0">
                <a:buClr>
                  <a:srgbClr val="254061"/>
                </a:buClr>
                <a:buSzPts val="1800"/>
              </a:pPr>
              <a:r>
                <a:rPr lang="en-US" sz="22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Death of Love – Not because ‘who’ they are but they are such and such – </a:t>
              </a:r>
              <a:r>
                <a:rPr lang="en-US" sz="22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‘Fidelity is threatened by the difference between ‘who’ and what’.</a:t>
              </a:r>
              <a:endParaRPr sz="2200" dirty="0">
                <a:solidFill>
                  <a:srgbClr val="C0000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cs typeface="Times New Roman" panose="02020603050405020304" pitchFamily="18" charset="0"/>
              </a:endParaRPr>
            </a:p>
          </p:txBody>
        </p:sp>
      </p:grpSp>
      <p:sp>
        <p:nvSpPr>
          <p:cNvPr id="19" name="Google Shape;97;p13"/>
          <p:cNvSpPr txBox="1"/>
          <p:nvPr/>
        </p:nvSpPr>
        <p:spPr>
          <a:xfrm>
            <a:off x="301747" y="4201297"/>
            <a:ext cx="8027804" cy="2454876"/>
          </a:xfrm>
          <a:prstGeom prst="rect">
            <a:avLst/>
          </a:prstGeom>
          <a:noFill/>
          <a:ln>
            <a:noFill/>
          </a:ln>
        </p:spPr>
        <p:txBody>
          <a:bodyPr spcFirstLastPara="1" wrap="square" lIns="91425" tIns="45700" rIns="91425" bIns="45700" anchor="t" anchorCtr="0">
            <a:noAutofit/>
          </a:bodyPr>
          <a:lstStyle/>
          <a:p>
            <a:pPr lvl="0" algn="just">
              <a:buClr>
                <a:srgbClr val="254061"/>
              </a:buClr>
              <a:buSzPts val="1800"/>
            </a:pPr>
            <a:r>
              <a:rPr lang="en-GB" sz="24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LESBIA – </a:t>
            </a:r>
            <a:r>
              <a:rPr lang="en-GB" sz="2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The one thing I never could stand is a grout lout of a man smoking all over my house and going to sleep in his chair after dinner, and untidying. Ugh!</a:t>
            </a:r>
          </a:p>
          <a:p>
            <a:pPr lvl="0" algn="just">
              <a:buClr>
                <a:srgbClr val="254061"/>
              </a:buClr>
              <a:buSzPts val="1800"/>
            </a:pPr>
            <a:r>
              <a:rPr lang="en-GB" sz="2400" b="1" dirty="0">
                <a:solidFill>
                  <a:schemeClr val="dk2"/>
                </a:solidFill>
                <a:latin typeface="Times New Roman" panose="02020603050405020304" pitchFamily="18" charset="0"/>
                <a:ea typeface="Calibri"/>
                <a:cs typeface="Times New Roman" panose="02020603050405020304" pitchFamily="18" charset="0"/>
                <a:sym typeface="Calibri"/>
              </a:rPr>
              <a:t>LEO – </a:t>
            </a:r>
            <a:r>
              <a:rPr lang="en-GB" sz="2400" b="1" dirty="0">
                <a:solidFill>
                  <a:schemeClr val="tx1"/>
                </a:solidFill>
                <a:latin typeface="Times New Roman" panose="02020603050405020304" pitchFamily="18" charset="0"/>
                <a:ea typeface="Calibri"/>
                <a:cs typeface="Times New Roman" panose="02020603050405020304" pitchFamily="18" charset="0"/>
                <a:sym typeface="Calibri"/>
              </a:rPr>
              <a:t>It’s not that I’ve exhausted it; but he will keep on repeating it when I want to read or go to sleep. And </a:t>
            </a:r>
            <a:r>
              <a:rPr lang="en-GB" sz="2400" b="1" dirty="0" err="1">
                <a:solidFill>
                  <a:schemeClr val="tx1"/>
                </a:solidFill>
                <a:latin typeface="Times New Roman" panose="02020603050405020304" pitchFamily="18" charset="0"/>
                <a:ea typeface="Calibri"/>
                <a:cs typeface="Times New Roman" panose="02020603050405020304" pitchFamily="18" charset="0"/>
                <a:sym typeface="Calibri"/>
              </a:rPr>
              <a:t>Sinjon</a:t>
            </a:r>
            <a:r>
              <a:rPr lang="en-GB" sz="2400" b="1" dirty="0">
                <a:solidFill>
                  <a:schemeClr val="tx1"/>
                </a:solidFill>
                <a:latin typeface="Times New Roman" panose="02020603050405020304" pitchFamily="18" charset="0"/>
                <a:ea typeface="Calibri"/>
                <a:cs typeface="Times New Roman" panose="02020603050405020304" pitchFamily="18" charset="0"/>
                <a:sym typeface="Calibri"/>
              </a:rPr>
              <a:t> amuses me. He’s so clever.</a:t>
            </a:r>
            <a:r>
              <a:rPr lang="en-US" sz="24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(Getting Married)</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AND BEING – BETWEEN WHO &amp; WHAT</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7</a:t>
            </a:fld>
            <a:endParaRPr>
              <a:latin typeface="Times New Roman" panose="02020603050405020304" pitchFamily="18" charset="0"/>
              <a:cs typeface="Times New Roman" panose="02020603050405020304" pitchFamily="18" charset="0"/>
            </a:endParaRPr>
          </a:p>
        </p:txBody>
      </p:sp>
      <p:grpSp>
        <p:nvGrpSpPr>
          <p:cNvPr id="5" name="Google Shape;95;p13"/>
          <p:cNvGrpSpPr/>
          <p:nvPr/>
        </p:nvGrpSpPr>
        <p:grpSpPr>
          <a:xfrm>
            <a:off x="107092" y="938480"/>
            <a:ext cx="8967460" cy="3993116"/>
            <a:chOff x="2060612" y="4161538"/>
            <a:chExt cx="7637462" cy="5206065"/>
          </a:xfrm>
        </p:grpSpPr>
        <p:pic>
          <p:nvPicPr>
            <p:cNvPr id="17" name="Google Shape;96;p13"/>
            <p:cNvPicPr preferRelativeResize="0"/>
            <p:nvPr/>
          </p:nvPicPr>
          <p:blipFill rotWithShape="1">
            <a:blip r:embed="rId4">
              <a:alphaModFix/>
            </a:blip>
            <a:srcRect/>
            <a:stretch/>
          </p:blipFill>
          <p:spPr>
            <a:xfrm>
              <a:off x="2060612" y="4161538"/>
              <a:ext cx="7637462" cy="5206065"/>
            </a:xfrm>
            <a:prstGeom prst="rect">
              <a:avLst/>
            </a:prstGeom>
            <a:noFill/>
            <a:ln>
              <a:noFill/>
            </a:ln>
          </p:spPr>
        </p:pic>
        <p:sp>
          <p:nvSpPr>
            <p:cNvPr id="18" name="Google Shape;97;p13"/>
            <p:cNvSpPr txBox="1"/>
            <p:nvPr/>
          </p:nvSpPr>
          <p:spPr>
            <a:xfrm>
              <a:off x="2324885" y="4284544"/>
              <a:ext cx="7129453" cy="4410168"/>
            </a:xfrm>
            <a:prstGeom prst="rect">
              <a:avLst/>
            </a:prstGeom>
            <a:noFill/>
            <a:ln>
              <a:noFill/>
            </a:ln>
          </p:spPr>
          <p:txBody>
            <a:bodyPr spcFirstLastPara="1" wrap="square" lIns="91425" tIns="45700" rIns="91425" bIns="45700" anchor="t" anchorCtr="0">
              <a:noAutofit/>
            </a:bodyPr>
            <a:lstStyle/>
            <a:p>
              <a:pPr marL="457200" lvl="0" indent="-457200">
                <a:buClr>
                  <a:srgbClr val="254061"/>
                </a:buClr>
                <a:buSzPts val="1800"/>
                <a:buAutoNum type="alphaUcPeriod"/>
              </a:pPr>
              <a:endParaRPr lang="en-GB" sz="18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endParaRPr>
            </a:p>
            <a:p>
              <a:pPr marL="457200" lvl="0" indent="-457200">
                <a:buClr>
                  <a:srgbClr val="254061"/>
                </a:buClr>
                <a:buSzPts val="1800"/>
                <a:buAutoNum type="alphaUcPeriod"/>
              </a:pPr>
              <a:r>
                <a:rPr lang="en-GB" sz="20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Love at first sight: what?</a:t>
              </a:r>
              <a:endParaRPr lang="en-GB" sz="2000" b="1" i="1" u="none" strike="noStrike" cap="none" dirty="0">
                <a:solidFill>
                  <a:schemeClr val="dk2"/>
                </a:solidFill>
                <a:latin typeface="Times New Roman" panose="02020603050405020304" pitchFamily="18" charset="0"/>
                <a:ea typeface="Calibri"/>
                <a:cs typeface="Times New Roman" panose="02020603050405020304" pitchFamily="18" charset="0"/>
                <a:sym typeface="Calibri"/>
              </a:endParaRPr>
            </a:p>
            <a:p>
              <a:pPr lvl="0" algn="just">
                <a:buClr>
                  <a:srgbClr val="254061"/>
                </a:buClr>
                <a:buSzPts val="1800"/>
              </a:pPr>
              <a:r>
                <a:rPr lang="en-GB" sz="2000" b="1" dirty="0">
                  <a:solidFill>
                    <a:schemeClr val="dk2"/>
                  </a:solidFill>
                  <a:latin typeface="Times New Roman" panose="02020603050405020304" pitchFamily="18" charset="0"/>
                  <a:cs typeface="Times New Roman" panose="02020603050405020304" pitchFamily="18" charset="0"/>
                  <a:sym typeface="Calibri"/>
                </a:rPr>
                <a:t>Z.   Oh. No. You know, if I fell in love with a man I’d never marry him: he could make me so miserable. </a:t>
              </a:r>
              <a:r>
                <a:rPr lang="en-GB" sz="2400" b="1" dirty="0">
                  <a:solidFill>
                    <a:schemeClr val="dk2"/>
                  </a:solidFill>
                  <a:latin typeface="Times New Roman" panose="02020603050405020304" pitchFamily="18" charset="0"/>
                  <a:cs typeface="Times New Roman" panose="02020603050405020304" pitchFamily="18" charset="0"/>
                  <a:sym typeface="Calibri"/>
                </a:rPr>
                <a:t>But there was something about you: I </a:t>
              </a:r>
              <a:r>
                <a:rPr lang="en-GB" sz="2400" b="1" dirty="0" err="1">
                  <a:solidFill>
                    <a:schemeClr val="dk2"/>
                  </a:solidFill>
                  <a:latin typeface="Times New Roman" panose="02020603050405020304" pitchFamily="18" charset="0"/>
                  <a:cs typeface="Times New Roman" panose="02020603050405020304" pitchFamily="18" charset="0"/>
                  <a:sym typeface="Calibri"/>
                </a:rPr>
                <a:t>dont</a:t>
              </a:r>
              <a:r>
                <a:rPr lang="en-GB" sz="2400" b="1" dirty="0">
                  <a:solidFill>
                    <a:schemeClr val="dk2"/>
                  </a:solidFill>
                  <a:latin typeface="Times New Roman" panose="02020603050405020304" pitchFamily="18" charset="0"/>
                  <a:cs typeface="Times New Roman" panose="02020603050405020304" pitchFamily="18" charset="0"/>
                  <a:sym typeface="Calibri"/>
                </a:rPr>
                <a:t> exactly know what; but it made me feel that I could do with you in the house; and then I could fall in love with anyone </a:t>
              </a:r>
              <a:r>
                <a:rPr lang="en-GB" sz="2000" b="1" dirty="0">
                  <a:solidFill>
                    <a:schemeClr val="dk2"/>
                  </a:solidFill>
                  <a:latin typeface="Times New Roman" panose="02020603050405020304" pitchFamily="18" charset="0"/>
                  <a:cs typeface="Times New Roman" panose="02020603050405020304" pitchFamily="18" charset="0"/>
                  <a:sym typeface="Calibri"/>
                </a:rPr>
                <a:t>I liked without any fear of making a fool of myself . I suppose it was because you are one of the quiet sort and </a:t>
              </a:r>
              <a:r>
                <a:rPr lang="en-GB" sz="2000" b="1" dirty="0" err="1">
                  <a:solidFill>
                    <a:schemeClr val="dk2"/>
                  </a:solidFill>
                  <a:latin typeface="Times New Roman" panose="02020603050405020304" pitchFamily="18" charset="0"/>
                  <a:cs typeface="Times New Roman" panose="02020603050405020304" pitchFamily="18" charset="0"/>
                  <a:sym typeface="Calibri"/>
                </a:rPr>
                <a:t>dont</a:t>
              </a:r>
              <a:r>
                <a:rPr lang="en-GB" sz="2000" b="1" dirty="0">
                  <a:solidFill>
                    <a:schemeClr val="dk2"/>
                  </a:solidFill>
                  <a:latin typeface="Times New Roman" panose="02020603050405020304" pitchFamily="18" charset="0"/>
                  <a:cs typeface="Times New Roman" panose="02020603050405020304" pitchFamily="18" charset="0"/>
                  <a:sym typeface="Calibri"/>
                </a:rPr>
                <a:t> run after women. (Village Wooing)</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2"/>
                </a:buClr>
                <a:buFont typeface="Calibri"/>
                <a:buNone/>
              </a:pPr>
              <a:r>
                <a:rPr lang="en-US" sz="18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1800" dirty="0">
                <a:latin typeface="Times New Roman" panose="02020603050405020304" pitchFamily="18" charset="0"/>
                <a:cs typeface="Times New Roman" panose="02020603050405020304" pitchFamily="18" charset="0"/>
              </a:endParaRPr>
            </a:p>
          </p:txBody>
        </p:sp>
      </p:grpSp>
      <p:sp>
        <p:nvSpPr>
          <p:cNvPr id="19" name="Google Shape;97;p13"/>
          <p:cNvSpPr txBox="1"/>
          <p:nvPr/>
        </p:nvSpPr>
        <p:spPr>
          <a:xfrm>
            <a:off x="287191" y="4577615"/>
            <a:ext cx="8207939" cy="2034746"/>
          </a:xfrm>
          <a:prstGeom prst="rect">
            <a:avLst/>
          </a:prstGeom>
          <a:noFill/>
          <a:ln>
            <a:noFill/>
          </a:ln>
        </p:spPr>
        <p:txBody>
          <a:bodyPr spcFirstLastPara="1" wrap="square" lIns="91425" tIns="45700" rIns="91425" bIns="45700" anchor="t" anchorCtr="0">
            <a:noAutofit/>
          </a:bodyPr>
          <a:lstStyle/>
          <a:p>
            <a:pPr lvl="0" algn="just">
              <a:buClr>
                <a:srgbClr val="254061"/>
              </a:buClr>
              <a:buSzPts val="1800"/>
            </a:pPr>
            <a:r>
              <a:rPr lang="en-GB" sz="2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Collins –</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2400" b="1" dirty="0">
                <a:solidFill>
                  <a:schemeClr val="tx1"/>
                </a:solidFill>
                <a:latin typeface="Times New Roman" panose="02020603050405020304" pitchFamily="18" charset="0"/>
                <a:ea typeface="Calibri"/>
                <a:cs typeface="Times New Roman" panose="02020603050405020304" pitchFamily="18" charset="0"/>
                <a:sym typeface="Calibri"/>
              </a:rPr>
              <a:t>I’m that fond of my old Matilda that I never tell her anything at all for fear of hurting her feelings. You see, she’s such an out and-out wife and mother that she’s hardly a responsible human being out of her house, except when she’s marketing. (Getting Married)</a:t>
            </a:r>
            <a:endParaRPr sz="2400"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Review: VILLAGE WOOING by George Bernard Shaw at Etcetera Theatre 15-19  August 2021 / Camden Fringe"/>
          <p:cNvPicPr>
            <a:picLocks noChangeAspect="1" noChangeArrowheads="1"/>
          </p:cNvPicPr>
          <p:nvPr/>
        </p:nvPicPr>
        <p:blipFill>
          <a:blip r:embed="rId5"/>
          <a:srcRect/>
          <a:stretch>
            <a:fillRect/>
          </a:stretch>
        </p:blipFill>
        <p:spPr bwMode="auto">
          <a:xfrm>
            <a:off x="9132425" y="1323741"/>
            <a:ext cx="2944245" cy="431917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 CATASTROPHE &amp; BETRAYAL</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8</a:t>
            </a:fld>
            <a:endParaRPr>
              <a:latin typeface="Times New Roman" panose="02020603050405020304" pitchFamily="18" charset="0"/>
              <a:cs typeface="Times New Roman" panose="02020603050405020304" pitchFamily="18" charset="0"/>
            </a:endParaRPr>
          </a:p>
        </p:txBody>
      </p:sp>
      <p:grpSp>
        <p:nvGrpSpPr>
          <p:cNvPr id="3" name="Google Shape;95;p13"/>
          <p:cNvGrpSpPr/>
          <p:nvPr/>
        </p:nvGrpSpPr>
        <p:grpSpPr>
          <a:xfrm>
            <a:off x="107092" y="938479"/>
            <a:ext cx="8967460" cy="1712123"/>
            <a:chOff x="2060612" y="4161538"/>
            <a:chExt cx="7637462" cy="2232198"/>
          </a:xfrm>
        </p:grpSpPr>
        <p:pic>
          <p:nvPicPr>
            <p:cNvPr id="17" name="Google Shape;96;p13"/>
            <p:cNvPicPr preferRelativeResize="0"/>
            <p:nvPr/>
          </p:nvPicPr>
          <p:blipFill rotWithShape="1">
            <a:blip r:embed="rId4">
              <a:alphaModFix/>
            </a:blip>
            <a:srcRect/>
            <a:stretch/>
          </p:blipFill>
          <p:spPr>
            <a:xfrm>
              <a:off x="2060612" y="4161538"/>
              <a:ext cx="7637462" cy="2232198"/>
            </a:xfrm>
            <a:prstGeom prst="rect">
              <a:avLst/>
            </a:prstGeom>
            <a:noFill/>
            <a:ln>
              <a:noFill/>
            </a:ln>
          </p:spPr>
        </p:pic>
        <p:sp>
          <p:nvSpPr>
            <p:cNvPr id="18" name="Google Shape;97;p13"/>
            <p:cNvSpPr txBox="1"/>
            <p:nvPr/>
          </p:nvSpPr>
          <p:spPr>
            <a:xfrm>
              <a:off x="2324885" y="4284545"/>
              <a:ext cx="7129453" cy="1958284"/>
            </a:xfrm>
            <a:prstGeom prst="rect">
              <a:avLst/>
            </a:prstGeom>
            <a:noFill/>
            <a:ln>
              <a:noFill/>
            </a:ln>
          </p:spPr>
          <p:txBody>
            <a:bodyPr spcFirstLastPara="1" wrap="square" lIns="91425" tIns="45700" rIns="91425" bIns="45700" anchor="t" anchorCtr="0">
              <a:noAutofit/>
            </a:bodyPr>
            <a:lstStyle/>
            <a:p>
              <a:pPr marL="457200" lvl="0" indent="-457200">
                <a:buClr>
                  <a:srgbClr val="254061"/>
                </a:buClr>
                <a:buSzPts val="1800"/>
                <a:buAutoNum type="alphaUcPeriod"/>
              </a:pPr>
              <a:endParaRPr lang="en-GB" sz="18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00000"/>
                </a:lnSpc>
                <a:spcBef>
                  <a:spcPts val="0"/>
                </a:spcBef>
                <a:spcAft>
                  <a:spcPts val="0"/>
                </a:spcAft>
                <a:buClr>
                  <a:schemeClr val="dk2"/>
                </a:buClr>
                <a:buFont typeface="Wingdings" pitchFamily="2" charset="2"/>
                <a:buChar char="v"/>
              </a:pPr>
              <a:r>
                <a:rPr lang="en-US" sz="20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r>
                <a:rPr lang="en-US" sz="2000" b="1" i="0" u="none" strike="noStrike" cap="none" dirty="0">
                  <a:solidFill>
                    <a:schemeClr val="accent2"/>
                  </a:solidFill>
                  <a:latin typeface="Times New Roman" panose="02020603050405020304" pitchFamily="18" charset="0"/>
                  <a:ea typeface="Calibri"/>
                  <a:cs typeface="Times New Roman" panose="02020603050405020304" pitchFamily="18" charset="0"/>
                  <a:sym typeface="Calibri"/>
                </a:rPr>
                <a:t>LOVE BECOMES CATASTROPHIC WITH ITS ABILITY TO CHANGE THE NORMAL COURSE OF ONE</a:t>
              </a:r>
              <a:r>
                <a:rPr lang="en-US" sz="2000" b="1" dirty="0">
                  <a:solidFill>
                    <a:schemeClr val="accent2"/>
                  </a:solidFill>
                  <a:latin typeface="Times New Roman" panose="02020603050405020304" pitchFamily="18" charset="0"/>
                  <a:ea typeface="Calibri"/>
                  <a:cs typeface="Times New Roman" panose="02020603050405020304" pitchFamily="18" charset="0"/>
                  <a:sym typeface="Calibri"/>
                </a:rPr>
                <a:t>S</a:t>
              </a:r>
              <a:r>
                <a:rPr lang="en-US" sz="2000" b="1" i="0" u="none" strike="noStrike" cap="none" dirty="0">
                  <a:solidFill>
                    <a:schemeClr val="accent2"/>
                  </a:solidFill>
                  <a:latin typeface="Times New Roman" panose="02020603050405020304" pitchFamily="18" charset="0"/>
                  <a:ea typeface="Calibri"/>
                  <a:cs typeface="Times New Roman" panose="02020603050405020304" pitchFamily="18" charset="0"/>
                  <a:sym typeface="Calibri"/>
                </a:rPr>
                <a:t> LIFE</a:t>
              </a:r>
              <a:r>
                <a:rPr lang="en-US" sz="1800" b="0"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a:t>
              </a:r>
              <a:endParaRPr sz="1800" dirty="0">
                <a:latin typeface="Times New Roman" panose="02020603050405020304" pitchFamily="18" charset="0"/>
                <a:cs typeface="Times New Roman" panose="02020603050405020304" pitchFamily="18" charset="0"/>
              </a:endParaRPr>
            </a:p>
          </p:txBody>
        </p:sp>
      </p:grpSp>
      <p:sp>
        <p:nvSpPr>
          <p:cNvPr id="19" name="Google Shape;97;p13"/>
          <p:cNvSpPr txBox="1"/>
          <p:nvPr/>
        </p:nvSpPr>
        <p:spPr>
          <a:xfrm>
            <a:off x="394135" y="2621404"/>
            <a:ext cx="8506797" cy="3270109"/>
          </a:xfrm>
          <a:prstGeom prst="rect">
            <a:avLst/>
          </a:prstGeom>
          <a:noFill/>
          <a:ln>
            <a:noFill/>
          </a:ln>
        </p:spPr>
        <p:txBody>
          <a:bodyPr spcFirstLastPara="1" wrap="square" lIns="91425" tIns="45700" rIns="91425" bIns="45700" anchor="t" anchorCtr="0">
            <a:noAutofit/>
          </a:bodyPr>
          <a:lstStyle/>
          <a:p>
            <a:pPr lvl="0" algn="just">
              <a:buClr>
                <a:srgbClr val="254061"/>
              </a:buClr>
              <a:buSzPts val="1800"/>
            </a:pPr>
            <a:r>
              <a:rPr lang="en-GB" sz="2800" b="1" dirty="0">
                <a:solidFill>
                  <a:schemeClr val="dk2"/>
                </a:solidFill>
                <a:latin typeface="Times New Roman" panose="02020603050405020304" pitchFamily="18" charset="0"/>
                <a:cs typeface="Times New Roman" panose="02020603050405020304" pitchFamily="18" charset="0"/>
                <a:sym typeface="Calibri"/>
              </a:rPr>
              <a:t>GENERAL: </a:t>
            </a:r>
            <a:r>
              <a:rPr lang="en-GB" sz="2800" b="1" dirty="0">
                <a:solidFill>
                  <a:schemeClr val="tx1"/>
                </a:solidFill>
                <a:latin typeface="Times New Roman" panose="02020603050405020304" pitchFamily="18" charset="0"/>
                <a:cs typeface="Times New Roman" panose="02020603050405020304" pitchFamily="18" charset="0"/>
                <a:sym typeface="Calibri"/>
              </a:rPr>
              <a:t>I am not cross, only wounded, </a:t>
            </a:r>
            <a:r>
              <a:rPr lang="en-GB" sz="2800" b="1" dirty="0" err="1">
                <a:solidFill>
                  <a:schemeClr val="tx1"/>
                </a:solidFill>
                <a:latin typeface="Times New Roman" panose="02020603050405020304" pitchFamily="18" charset="0"/>
                <a:cs typeface="Times New Roman" panose="02020603050405020304" pitchFamily="18" charset="0"/>
                <a:sym typeface="Calibri"/>
              </a:rPr>
              <a:t>Lesbia</a:t>
            </a:r>
            <a:r>
              <a:rPr lang="en-GB" sz="2800" b="1" dirty="0">
                <a:solidFill>
                  <a:schemeClr val="tx1"/>
                </a:solidFill>
                <a:latin typeface="Times New Roman" panose="02020603050405020304" pitchFamily="18" charset="0"/>
                <a:cs typeface="Times New Roman" panose="02020603050405020304" pitchFamily="18" charset="0"/>
                <a:sym typeface="Calibri"/>
              </a:rPr>
              <a:t>. And when you talk like that, I don’t feel convinced: only feel utterly at loss</a:t>
            </a:r>
            <a:r>
              <a:rPr lang="en-GB" sz="2800" b="1" dirty="0">
                <a:solidFill>
                  <a:schemeClr val="dk2"/>
                </a:solidFill>
                <a:latin typeface="Times New Roman" panose="02020603050405020304" pitchFamily="18" charset="0"/>
                <a:cs typeface="Times New Roman" panose="02020603050405020304" pitchFamily="18" charset="0"/>
                <a:sym typeface="Calibri"/>
              </a:rPr>
              <a:t>.</a:t>
            </a:r>
          </a:p>
          <a:p>
            <a:pPr lvl="0" algn="just">
              <a:buClr>
                <a:srgbClr val="254061"/>
              </a:buClr>
              <a:buSzPts val="1800"/>
            </a:pPr>
            <a:endParaRPr lang="en-GB" sz="2800" b="1" dirty="0">
              <a:solidFill>
                <a:schemeClr val="dk2"/>
              </a:solidFill>
              <a:latin typeface="Times New Roman" panose="02020603050405020304" pitchFamily="18" charset="0"/>
              <a:cs typeface="Times New Roman" panose="02020603050405020304" pitchFamily="18" charset="0"/>
              <a:sym typeface="Calibri"/>
            </a:endParaRPr>
          </a:p>
          <a:p>
            <a:pPr lvl="0" algn="just">
              <a:buClr>
                <a:srgbClr val="254061"/>
              </a:buClr>
              <a:buSzPts val="1800"/>
            </a:pPr>
            <a:r>
              <a:rPr lang="en-GB" sz="2800" b="1" dirty="0">
                <a:solidFill>
                  <a:schemeClr val="dk2"/>
                </a:solidFill>
                <a:latin typeface="Times New Roman" panose="02020603050405020304" pitchFamily="18" charset="0"/>
                <a:cs typeface="Times New Roman" panose="02020603050405020304" pitchFamily="18" charset="0"/>
                <a:sym typeface="Calibri"/>
              </a:rPr>
              <a:t>REGINALD: </a:t>
            </a:r>
            <a:r>
              <a:rPr lang="en-GB" sz="2800" b="1" dirty="0">
                <a:solidFill>
                  <a:schemeClr val="tx1"/>
                </a:solidFill>
                <a:latin typeface="Times New Roman" panose="02020603050405020304" pitchFamily="18" charset="0"/>
                <a:cs typeface="Times New Roman" panose="02020603050405020304" pitchFamily="18" charset="0"/>
                <a:sym typeface="Calibri"/>
              </a:rPr>
              <a:t>I shouldn’t mind a bit of it if it were for Leo’s sake. But to have to do it to make room for that mushroom-faced serpent..!</a:t>
            </a:r>
            <a:endParaRPr sz="2800" b="1"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http://georgekelley.org/wp-content/uploads/2019/10/GETTING-MARRIED.jpg"/>
          <p:cNvPicPr>
            <a:picLocks noChangeAspect="1" noChangeArrowheads="1"/>
          </p:cNvPicPr>
          <p:nvPr/>
        </p:nvPicPr>
        <p:blipFill>
          <a:blip r:embed="rId5"/>
          <a:srcRect l="11728" t="10078" r="11310" b="8040"/>
          <a:stretch>
            <a:fillRect/>
          </a:stretch>
        </p:blipFill>
        <p:spPr bwMode="auto">
          <a:xfrm>
            <a:off x="9005104" y="1284790"/>
            <a:ext cx="2963119" cy="45025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2" name="Google Shape;88;p13"/>
          <p:cNvGrpSpPr/>
          <p:nvPr/>
        </p:nvGrpSpPr>
        <p:grpSpPr>
          <a:xfrm>
            <a:off x="-77002" y="164591"/>
            <a:ext cx="11930332" cy="841375"/>
            <a:chOff x="268287" y="884237"/>
            <a:chExt cx="10972800" cy="841375"/>
          </a:xfrm>
        </p:grpSpPr>
        <p:pic>
          <p:nvPicPr>
            <p:cNvPr id="89" name="Google Shape;89;p13"/>
            <p:cNvPicPr preferRelativeResize="0"/>
            <p:nvPr/>
          </p:nvPicPr>
          <p:blipFill rotWithShape="1">
            <a:blip r:embed="rId3">
              <a:alphaModFix/>
            </a:blip>
            <a:srcRect/>
            <a:stretch/>
          </p:blipFill>
          <p:spPr>
            <a:xfrm>
              <a:off x="603250" y="884237"/>
              <a:ext cx="10637837" cy="841375"/>
            </a:xfrm>
            <a:prstGeom prst="rect">
              <a:avLst/>
            </a:prstGeom>
            <a:noFill/>
            <a:ln>
              <a:noFill/>
            </a:ln>
          </p:spPr>
        </p:pic>
        <p:sp>
          <p:nvSpPr>
            <p:cNvPr id="90" name="Google Shape;90;p13"/>
            <p:cNvSpPr txBox="1"/>
            <p:nvPr/>
          </p:nvSpPr>
          <p:spPr>
            <a:xfrm>
              <a:off x="268287" y="994734"/>
              <a:ext cx="10526712"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LOVE – CATASTROPHE &amp; BETRAYAL</a:t>
              </a:r>
              <a:endParaRPr sz="3200" dirty="0">
                <a:latin typeface="Times New Roman" panose="02020603050405020304" pitchFamily="18" charset="0"/>
                <a:cs typeface="Times New Roman" panose="02020603050405020304" pitchFamily="18" charset="0"/>
              </a:endParaRPr>
            </a:p>
          </p:txBody>
        </p:sp>
      </p:grpSp>
      <p:sp>
        <p:nvSpPr>
          <p:cNvPr id="103" name="Google Shape;103;p13"/>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alibri"/>
              <a:buNone/>
            </a:pPr>
            <a:fld id="{00000000-1234-1234-1234-123412341234}" type="slidenum">
              <a:rPr lang="en-US" sz="1200" b="0" i="0" u="none" strike="noStrike" cap="none">
                <a:solidFill>
                  <a:srgbClr val="898989"/>
                </a:solidFill>
                <a:latin typeface="Times New Roman" panose="02020603050405020304" pitchFamily="18" charset="0"/>
                <a:ea typeface="Calibri"/>
                <a:cs typeface="Times New Roman" panose="02020603050405020304" pitchFamily="18" charset="0"/>
                <a:sym typeface="Calibri"/>
              </a:rPr>
              <a:pPr marL="0" marR="0" lvl="0" indent="0" algn="r" rtl="0">
                <a:lnSpc>
                  <a:spcPct val="100000"/>
                </a:lnSpc>
                <a:spcBef>
                  <a:spcPts val="0"/>
                </a:spcBef>
                <a:spcAft>
                  <a:spcPts val="0"/>
                </a:spcAft>
                <a:buClr>
                  <a:srgbClr val="898989"/>
                </a:buClr>
                <a:buFont typeface="Calibri"/>
                <a:buNone/>
              </a:pPr>
              <a:t>9</a:t>
            </a:fld>
            <a:endParaRPr>
              <a:latin typeface="Times New Roman" panose="02020603050405020304" pitchFamily="18" charset="0"/>
              <a:cs typeface="Times New Roman" panose="02020603050405020304" pitchFamily="18" charset="0"/>
            </a:endParaRPr>
          </a:p>
        </p:txBody>
      </p:sp>
      <p:grpSp>
        <p:nvGrpSpPr>
          <p:cNvPr id="3" name="Google Shape;95;p13"/>
          <p:cNvGrpSpPr/>
          <p:nvPr/>
        </p:nvGrpSpPr>
        <p:grpSpPr>
          <a:xfrm>
            <a:off x="107092" y="938481"/>
            <a:ext cx="8967460" cy="728274"/>
            <a:chOff x="2060612" y="4161538"/>
            <a:chExt cx="7637462" cy="1553121"/>
          </a:xfrm>
        </p:grpSpPr>
        <p:pic>
          <p:nvPicPr>
            <p:cNvPr id="17" name="Google Shape;96;p13"/>
            <p:cNvPicPr preferRelativeResize="0"/>
            <p:nvPr/>
          </p:nvPicPr>
          <p:blipFill rotWithShape="1">
            <a:blip r:embed="rId4">
              <a:alphaModFix/>
            </a:blip>
            <a:srcRect/>
            <a:stretch/>
          </p:blipFill>
          <p:spPr>
            <a:xfrm>
              <a:off x="2060612" y="4161538"/>
              <a:ext cx="7637462" cy="1553121"/>
            </a:xfrm>
            <a:prstGeom prst="rect">
              <a:avLst/>
            </a:prstGeom>
            <a:noFill/>
            <a:ln>
              <a:noFill/>
            </a:ln>
          </p:spPr>
        </p:pic>
        <p:sp>
          <p:nvSpPr>
            <p:cNvPr id="18" name="Google Shape;97;p13"/>
            <p:cNvSpPr txBox="1"/>
            <p:nvPr/>
          </p:nvSpPr>
          <p:spPr>
            <a:xfrm>
              <a:off x="2324885" y="4284545"/>
              <a:ext cx="7129453" cy="132448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2"/>
                </a:buClr>
                <a:buFont typeface="Wingdings" pitchFamily="2" charset="2"/>
                <a:buChar char="v"/>
              </a:pPr>
              <a:r>
                <a:rPr lang="en-US" sz="2400" b="1" i="0" u="none" strike="noStrike" cap="none" dirty="0">
                  <a:solidFill>
                    <a:schemeClr val="dk2"/>
                  </a:solidFill>
                  <a:latin typeface="Times New Roman" panose="02020603050405020304" pitchFamily="18" charset="0"/>
                  <a:ea typeface="Calibri"/>
                  <a:cs typeface="Times New Roman" panose="02020603050405020304" pitchFamily="18" charset="0"/>
                  <a:sym typeface="Calibri"/>
                </a:rPr>
                <a:t> BETRAYAL IS THE INTEGRAL PART OF LOVE	</a:t>
              </a:r>
              <a:endParaRPr sz="2400" b="1" dirty="0">
                <a:latin typeface="Times New Roman" panose="02020603050405020304" pitchFamily="18" charset="0"/>
                <a:cs typeface="Times New Roman" panose="02020603050405020304" pitchFamily="18" charset="0"/>
              </a:endParaRPr>
            </a:p>
          </p:txBody>
        </p:sp>
      </p:grpSp>
      <p:sp>
        <p:nvSpPr>
          <p:cNvPr id="19" name="Google Shape;97;p13"/>
          <p:cNvSpPr txBox="1"/>
          <p:nvPr/>
        </p:nvSpPr>
        <p:spPr>
          <a:xfrm>
            <a:off x="289963" y="1921396"/>
            <a:ext cx="8969784" cy="4780345"/>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5000"/>
              </a:lnSpc>
              <a:spcBef>
                <a:spcPts val="0"/>
              </a:spcBef>
              <a:spcAft>
                <a:spcPts val="0"/>
              </a:spcAft>
              <a:buClr>
                <a:srgbClr val="000000"/>
              </a:buClr>
              <a:buSzPts val="1400"/>
              <a:tabLst/>
              <a:defRPr/>
            </a:pPr>
            <a:r>
              <a:rPr kumimoji="0" lang="en-GB" sz="2800" b="1" i="0" u="none" strike="noStrike" kern="0" cap="none" spc="0" normalizeH="0" noProof="0" dirty="0">
                <a:ln>
                  <a:noFill/>
                </a:ln>
                <a:solidFill>
                  <a:schemeClr val="bg2">
                    <a:lumMod val="50000"/>
                  </a:schemeClr>
                </a:solidFill>
                <a:effectLst/>
                <a:uLnTx/>
                <a:uFillTx/>
                <a:latin typeface="Times New Roman" pitchFamily="18" charset="0"/>
                <a:ea typeface="Calibri"/>
                <a:cs typeface="Times New Roman" pitchFamily="18" charset="0"/>
                <a:sym typeface="Calibri"/>
              </a:rPr>
              <a:t>REGINALD – The man that would raise</a:t>
            </a:r>
            <a:r>
              <a:rPr lang="en-GB" sz="2800" b="1" dirty="0">
                <a:solidFill>
                  <a:schemeClr val="bg2">
                    <a:lumMod val="50000"/>
                  </a:schemeClr>
                </a:solidFill>
                <a:latin typeface="Times New Roman" pitchFamily="18" charset="0"/>
                <a:ea typeface="Calibri"/>
                <a:cs typeface="Times New Roman" pitchFamily="18" charset="0"/>
                <a:sym typeface="Calibri"/>
              </a:rPr>
              <a:t> his hand to a woman is unworthy the name of Bridgenorth.</a:t>
            </a:r>
          </a:p>
          <a:p>
            <a:pPr marL="0" marR="0" lvl="0" indent="0" algn="just" defTabSz="914400" rtl="0" eaLnBrk="1" fontAlgn="auto" latinLnBrk="0" hangingPunct="1">
              <a:lnSpc>
                <a:spcPct val="115000"/>
              </a:lnSpc>
              <a:spcBef>
                <a:spcPts val="0"/>
              </a:spcBef>
              <a:spcAft>
                <a:spcPts val="0"/>
              </a:spcAft>
              <a:buClr>
                <a:srgbClr val="000000"/>
              </a:buClr>
              <a:buSzPts val="1400"/>
              <a:tabLst/>
              <a:defRPr/>
            </a:pPr>
            <a:endParaRPr kumimoji="0" lang="en-GB" sz="2800" b="1" i="0" u="none" strike="noStrike" kern="0" cap="none" spc="0" normalizeH="0" baseline="0" noProof="0" dirty="0">
              <a:ln>
                <a:noFill/>
              </a:ln>
              <a:solidFill>
                <a:schemeClr val="bg2">
                  <a:lumMod val="50000"/>
                </a:schemeClr>
              </a:solidFill>
              <a:effectLst/>
              <a:uLnTx/>
              <a:uFillTx/>
              <a:latin typeface="Times New Roman" pitchFamily="18" charset="0"/>
              <a:ea typeface="Calibri"/>
              <a:cs typeface="Times New Roman" pitchFamily="18" charset="0"/>
              <a:sym typeface="Calibri"/>
            </a:endParaRPr>
          </a:p>
          <a:p>
            <a:pPr lvl="0" algn="just">
              <a:buClr>
                <a:srgbClr val="254061"/>
              </a:buClr>
              <a:buSzPts val="1800"/>
            </a:pPr>
            <a:r>
              <a:rPr lang="en-GB" sz="2800" b="1" dirty="0">
                <a:solidFill>
                  <a:schemeClr val="dk2"/>
                </a:solidFill>
                <a:latin typeface="Times New Roman" panose="02020603050405020304" pitchFamily="18" charset="0"/>
                <a:cs typeface="Times New Roman" panose="02020603050405020304" pitchFamily="18" charset="0"/>
                <a:sym typeface="Calibri"/>
              </a:rPr>
              <a:t>LEO: Well, I love both. I should like to marry a lot of men. I should like to have </a:t>
            </a:r>
            <a:r>
              <a:rPr lang="en-GB" sz="2800" b="1" dirty="0" err="1">
                <a:solidFill>
                  <a:schemeClr val="dk2"/>
                </a:solidFill>
                <a:latin typeface="Times New Roman" panose="02020603050405020304" pitchFamily="18" charset="0"/>
                <a:cs typeface="Times New Roman" panose="02020603050405020304" pitchFamily="18" charset="0"/>
                <a:sym typeface="Calibri"/>
              </a:rPr>
              <a:t>Rejjy</a:t>
            </a:r>
            <a:r>
              <a:rPr lang="en-GB" sz="2800" b="1" dirty="0">
                <a:solidFill>
                  <a:schemeClr val="dk2"/>
                </a:solidFill>
                <a:latin typeface="Times New Roman" panose="02020603050405020304" pitchFamily="18" charset="0"/>
                <a:cs typeface="Times New Roman" panose="02020603050405020304" pitchFamily="18" charset="0"/>
                <a:sym typeface="Calibri"/>
              </a:rPr>
              <a:t> for every day, </a:t>
            </a:r>
            <a:r>
              <a:rPr lang="en-GB" sz="2800" b="1" dirty="0" err="1">
                <a:solidFill>
                  <a:schemeClr val="dk2"/>
                </a:solidFill>
                <a:latin typeface="Times New Roman" panose="02020603050405020304" pitchFamily="18" charset="0"/>
                <a:cs typeface="Times New Roman" panose="02020603050405020304" pitchFamily="18" charset="0"/>
                <a:sym typeface="Calibri"/>
              </a:rPr>
              <a:t>Sinjon</a:t>
            </a:r>
            <a:r>
              <a:rPr lang="en-GB" sz="2800" b="1" dirty="0">
                <a:solidFill>
                  <a:schemeClr val="dk2"/>
                </a:solidFill>
                <a:latin typeface="Times New Roman" panose="02020603050405020304" pitchFamily="18" charset="0"/>
                <a:cs typeface="Times New Roman" panose="02020603050405020304" pitchFamily="18" charset="0"/>
                <a:sym typeface="Calibri"/>
              </a:rPr>
              <a:t> for concerts and theatres and going out in the evening, and some great austere saint for about once a year at the end of the season, and dome perfectly blithering idiot of a boy to be quite wicked with.</a:t>
            </a:r>
            <a:endParaRPr sz="2800" b="1" dirty="0">
              <a:latin typeface="Times New Roman" panose="02020603050405020304" pitchFamily="18" charset="0"/>
              <a:cs typeface="Times New Roman" panose="02020603050405020304" pitchFamily="18" charset="0"/>
            </a:endParaRPr>
          </a:p>
        </p:txBody>
      </p:sp>
      <p:pic>
        <p:nvPicPr>
          <p:cNvPr id="8194" name="Picture 2" descr="http://georgekelley.org/wp-content/uploads/2019/10/GETTING-MARRIED.jpg"/>
          <p:cNvPicPr>
            <a:picLocks noChangeAspect="1" noChangeArrowheads="1"/>
          </p:cNvPicPr>
          <p:nvPr/>
        </p:nvPicPr>
        <p:blipFill>
          <a:blip r:embed="rId5"/>
          <a:srcRect l="11728" t="10078" r="11310" b="8040"/>
          <a:stretch>
            <a:fillRect/>
          </a:stretch>
        </p:blipFill>
        <p:spPr bwMode="auto">
          <a:xfrm>
            <a:off x="9491241" y="1284789"/>
            <a:ext cx="2476982" cy="405113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8819</TotalTime>
  <Words>1737</Words>
  <Application>Microsoft Office PowerPoint</Application>
  <PresentationFormat>Widescreen</PresentationFormat>
  <Paragraphs>146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Noto Sans Symbols</vt:lpstr>
      <vt:lpstr>Sitka Small</vt:lpstr>
      <vt:lpstr>Times New Roman</vt:lpstr>
      <vt:lpstr>Wingdings</vt:lpstr>
      <vt:lpstr>Office Theme</vt:lpstr>
      <vt:lpstr> LOVE AS A POLITICAL CATEGORY IN SHAW’S GETTING MARRIED AND VILLAGE WOOING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Mr.HaNi's</dc:creator>
  <cp:lastModifiedBy>Vishnu Patil</cp:lastModifiedBy>
  <cp:revision>622</cp:revision>
  <dcterms:modified xsi:type="dcterms:W3CDTF">2023-07-22T11:18:34Z</dcterms:modified>
</cp:coreProperties>
</file>