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64" r:id="rId3"/>
    <p:sldId id="259" r:id="rId4"/>
    <p:sldId id="268" r:id="rId5"/>
    <p:sldId id="269" r:id="rId6"/>
    <p:sldId id="266" r:id="rId7"/>
    <p:sldId id="263" r:id="rId8"/>
    <p:sldId id="270" r:id="rId9"/>
    <p:sldId id="258" r:id="rId10"/>
    <p:sldId id="267"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A4A81-F5E6-4F54-BB79-D7D5E1339380}" v="474" dt="2023-07-14T11:04:05.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pin" userId="0e74b5ed9a1d2631" providerId="LiveId" clId="{596A4A81-F5E6-4F54-BB79-D7D5E1339380}"/>
    <pc:docChg chg="undo custSel addSld delSld modSld sldOrd">
      <pc:chgData name="Justine Zapin" userId="0e74b5ed9a1d2631" providerId="LiveId" clId="{596A4A81-F5E6-4F54-BB79-D7D5E1339380}" dt="2023-07-14T11:04:05.147" v="3875" actId="20577"/>
      <pc:docMkLst>
        <pc:docMk/>
      </pc:docMkLst>
      <pc:sldChg chg="addSp delSp modSp mod setBg setClrOvrMap delDesignElem">
        <pc:chgData name="Justine Zapin" userId="0e74b5ed9a1d2631" providerId="LiveId" clId="{596A4A81-F5E6-4F54-BB79-D7D5E1339380}" dt="2023-07-12T08:38:32.422" v="304"/>
        <pc:sldMkLst>
          <pc:docMk/>
          <pc:sldMk cId="2516168019" sldId="256"/>
        </pc:sldMkLst>
        <pc:spChg chg="mod">
          <ac:chgData name="Justine Zapin" userId="0e74b5ed9a1d2631" providerId="LiveId" clId="{596A4A81-F5E6-4F54-BB79-D7D5E1339380}" dt="2023-07-12T08:37:37.526" v="301" actId="26606"/>
          <ac:spMkLst>
            <pc:docMk/>
            <pc:sldMk cId="2516168019" sldId="256"/>
            <ac:spMk id="2" creationId="{F24488A9-56DE-ECFC-6A08-BAD9351FD34D}"/>
          </ac:spMkLst>
        </pc:spChg>
        <pc:spChg chg="mod ord">
          <ac:chgData name="Justine Zapin" userId="0e74b5ed9a1d2631" providerId="LiveId" clId="{596A4A81-F5E6-4F54-BB79-D7D5E1339380}" dt="2023-07-12T08:37:37.526" v="301" actId="26606"/>
          <ac:spMkLst>
            <pc:docMk/>
            <pc:sldMk cId="2516168019" sldId="256"/>
            <ac:spMk id="3" creationId="{BB9409A4-D1F9-CAE3-3CC5-94BD1C412517}"/>
          </ac:spMkLst>
        </pc:spChg>
        <pc:spChg chg="add del">
          <ac:chgData name="Justine Zapin" userId="0e74b5ed9a1d2631" providerId="LiveId" clId="{596A4A81-F5E6-4F54-BB79-D7D5E1339380}" dt="2023-07-12T08:22:18.017" v="162" actId="26606"/>
          <ac:spMkLst>
            <pc:docMk/>
            <pc:sldMk cId="2516168019" sldId="256"/>
            <ac:spMk id="7" creationId="{842261B7-FAAD-47CA-A9BE-38E09E2CC522}"/>
          </ac:spMkLst>
        </pc:spChg>
        <pc:spChg chg="add del">
          <ac:chgData name="Justine Zapin" userId="0e74b5ed9a1d2631" providerId="LiveId" clId="{596A4A81-F5E6-4F54-BB79-D7D5E1339380}" dt="2023-07-12T08:22:18.017" v="162" actId="26606"/>
          <ac:spMkLst>
            <pc:docMk/>
            <pc:sldMk cId="2516168019" sldId="256"/>
            <ac:spMk id="8" creationId="{E6483AC0-E497-4F01-8CC9-9F3700296FCB}"/>
          </ac:spMkLst>
        </pc:spChg>
        <pc:spChg chg="add del">
          <ac:chgData name="Justine Zapin" userId="0e74b5ed9a1d2631" providerId="LiveId" clId="{596A4A81-F5E6-4F54-BB79-D7D5E1339380}" dt="2023-07-12T08:22:28.347" v="181" actId="26606"/>
          <ac:spMkLst>
            <pc:docMk/>
            <pc:sldMk cId="2516168019" sldId="256"/>
            <ac:spMk id="9" creationId="{BC512124-0D13-4ED9-80B7-52AE15B6B41F}"/>
          </ac:spMkLst>
        </pc:spChg>
        <pc:spChg chg="add del">
          <ac:chgData name="Justine Zapin" userId="0e74b5ed9a1d2631" providerId="LiveId" clId="{596A4A81-F5E6-4F54-BB79-D7D5E1339380}" dt="2023-07-12T08:22:26.675" v="178" actId="26606"/>
          <ac:spMkLst>
            <pc:docMk/>
            <pc:sldMk cId="2516168019" sldId="256"/>
            <ac:spMk id="10" creationId="{E58348C3-6249-4952-AA86-C63DB35EA9F2}"/>
          </ac:spMkLst>
        </pc:spChg>
        <pc:spChg chg="add">
          <ac:chgData name="Justine Zapin" userId="0e74b5ed9a1d2631" providerId="LiveId" clId="{596A4A81-F5E6-4F54-BB79-D7D5E1339380}" dt="2023-07-12T08:37:37.526" v="301" actId="26606"/>
          <ac:spMkLst>
            <pc:docMk/>
            <pc:sldMk cId="2516168019" sldId="256"/>
            <ac:spMk id="11" creationId="{66C7A97A-A7DE-4DFB-8542-1E4BF24C7D31}"/>
          </ac:spMkLst>
        </pc:spChg>
        <pc:spChg chg="add">
          <ac:chgData name="Justine Zapin" userId="0e74b5ed9a1d2631" providerId="LiveId" clId="{596A4A81-F5E6-4F54-BB79-D7D5E1339380}" dt="2023-07-12T08:37:37.526" v="301" actId="26606"/>
          <ac:spMkLst>
            <pc:docMk/>
            <pc:sldMk cId="2516168019" sldId="256"/>
            <ac:spMk id="13" creationId="{BE111DB0-3D73-4D20-9D57-CEF5A0D865B9}"/>
          </ac:spMkLst>
        </pc:spChg>
        <pc:spChg chg="add">
          <ac:chgData name="Justine Zapin" userId="0e74b5ed9a1d2631" providerId="LiveId" clId="{596A4A81-F5E6-4F54-BB79-D7D5E1339380}" dt="2023-07-12T08:37:37.526" v="301" actId="26606"/>
          <ac:spMkLst>
            <pc:docMk/>
            <pc:sldMk cId="2516168019" sldId="256"/>
            <ac:spMk id="15" creationId="{027ADCA0-A066-4B16-8E1F-3C2483947B72}"/>
          </ac:spMkLst>
        </pc:spChg>
        <pc:spChg chg="del">
          <ac:chgData name="Justine Zapin" userId="0e74b5ed9a1d2631" providerId="LiveId" clId="{596A4A81-F5E6-4F54-BB79-D7D5E1339380}" dt="2023-07-12T08:19:21.489" v="117"/>
          <ac:spMkLst>
            <pc:docMk/>
            <pc:sldMk cId="2516168019" sldId="256"/>
            <ac:spMk id="27" creationId="{310E06F9-9F12-4D1B-92C0-4B30818D093E}"/>
          </ac:spMkLst>
        </pc:spChg>
        <pc:spChg chg="del">
          <ac:chgData name="Justine Zapin" userId="0e74b5ed9a1d2631" providerId="LiveId" clId="{596A4A81-F5E6-4F54-BB79-D7D5E1339380}" dt="2023-07-12T08:19:21.489" v="117"/>
          <ac:spMkLst>
            <pc:docMk/>
            <pc:sldMk cId="2516168019" sldId="256"/>
            <ac:spMk id="29" creationId="{8F5EFE88-F6A7-4B53-AF99-227DFC56A032}"/>
          </ac:spMkLst>
        </pc:spChg>
        <pc:grpChg chg="add del">
          <ac:chgData name="Justine Zapin" userId="0e74b5ed9a1d2631" providerId="LiveId" clId="{596A4A81-F5E6-4F54-BB79-D7D5E1339380}" dt="2023-07-12T08:22:26.675" v="178" actId="26606"/>
          <ac:grpSpMkLst>
            <pc:docMk/>
            <pc:sldMk cId="2516168019" sldId="256"/>
            <ac:grpSpMk id="12" creationId="{DE6174AD-DBB0-43E6-98C2-738DB3A15244}"/>
          </ac:grpSpMkLst>
        </pc:grpChg>
        <pc:grpChg chg="del">
          <ac:chgData name="Justine Zapin" userId="0e74b5ed9a1d2631" providerId="LiveId" clId="{596A4A81-F5E6-4F54-BB79-D7D5E1339380}" dt="2023-07-12T08:19:21.489" v="117"/>
          <ac:grpSpMkLst>
            <pc:docMk/>
            <pc:sldMk cId="2516168019" sldId="256"/>
            <ac:grpSpMk id="31" creationId="{BD08D52E-56C9-4654-9764-ADE6C0F0E30D}"/>
          </ac:grpSpMkLst>
        </pc:grpChg>
        <pc:picChg chg="del">
          <ac:chgData name="Justine Zapin" userId="0e74b5ed9a1d2631" providerId="LiveId" clId="{596A4A81-F5E6-4F54-BB79-D7D5E1339380}" dt="2023-07-12T08:17:39.039" v="65" actId="478"/>
          <ac:picMkLst>
            <pc:docMk/>
            <pc:sldMk cId="2516168019" sldId="256"/>
            <ac:picMk id="4" creationId="{8D4D06EC-432C-A6B2-D926-D492084EC56A}"/>
          </ac:picMkLst>
        </pc:picChg>
        <pc:picChg chg="add del mod ord">
          <ac:chgData name="Justine Zapin" userId="0e74b5ed9a1d2631" providerId="LiveId" clId="{596A4A81-F5E6-4F54-BB79-D7D5E1339380}" dt="2023-07-12T08:22:28.347" v="181" actId="26606"/>
          <ac:picMkLst>
            <pc:docMk/>
            <pc:sldMk cId="2516168019" sldId="256"/>
            <ac:picMk id="5" creationId="{86A78FBB-B7A5-25CF-AFCD-D39A89516200}"/>
          </ac:picMkLst>
        </pc:picChg>
        <pc:picChg chg="add mod">
          <ac:chgData name="Justine Zapin" userId="0e74b5ed9a1d2631" providerId="LiveId" clId="{596A4A81-F5E6-4F54-BB79-D7D5E1339380}" dt="2023-07-12T08:37:37.526" v="301" actId="26606"/>
          <ac:picMkLst>
            <pc:docMk/>
            <pc:sldMk cId="2516168019" sldId="256"/>
            <ac:picMk id="6" creationId="{A7DC62B4-4DA4-7C9D-0DF9-F0869CFB4FCF}"/>
          </ac:picMkLst>
        </pc:picChg>
      </pc:sldChg>
      <pc:sldChg chg="modSp del mod">
        <pc:chgData name="Justine Zapin" userId="0e74b5ed9a1d2631" providerId="LiveId" clId="{596A4A81-F5E6-4F54-BB79-D7D5E1339380}" dt="2023-07-12T08:43:22.261" v="328" actId="47"/>
        <pc:sldMkLst>
          <pc:docMk/>
          <pc:sldMk cId="1992022029" sldId="257"/>
        </pc:sldMkLst>
        <pc:spChg chg="mod">
          <ac:chgData name="Justine Zapin" userId="0e74b5ed9a1d2631" providerId="LiveId" clId="{596A4A81-F5E6-4F54-BB79-D7D5E1339380}" dt="2023-07-12T08:22:37.758" v="182"/>
          <ac:spMkLst>
            <pc:docMk/>
            <pc:sldMk cId="1992022029" sldId="257"/>
            <ac:spMk id="2" creationId="{A7F1D84F-6AAE-8B61-7A96-44A2A4E83C36}"/>
          </ac:spMkLst>
        </pc:spChg>
        <pc:spChg chg="mod">
          <ac:chgData name="Justine Zapin" userId="0e74b5ed9a1d2631" providerId="LiveId" clId="{596A4A81-F5E6-4F54-BB79-D7D5E1339380}" dt="2023-07-12T08:42:14.723" v="314" actId="1076"/>
          <ac:spMkLst>
            <pc:docMk/>
            <pc:sldMk cId="1992022029" sldId="257"/>
            <ac:spMk id="3" creationId="{F037F3C4-4123-AA16-98ED-207A75B1EF4C}"/>
          </ac:spMkLst>
        </pc:spChg>
      </pc:sldChg>
      <pc:sldChg chg="modSp mod setBg">
        <pc:chgData name="Justine Zapin" userId="0e74b5ed9a1d2631" providerId="LiveId" clId="{596A4A81-F5E6-4F54-BB79-D7D5E1339380}" dt="2023-07-12T18:55:40.575" v="1629"/>
        <pc:sldMkLst>
          <pc:docMk/>
          <pc:sldMk cId="2530507516" sldId="258"/>
        </pc:sldMkLst>
        <pc:spChg chg="mod">
          <ac:chgData name="Justine Zapin" userId="0e74b5ed9a1d2631" providerId="LiveId" clId="{596A4A81-F5E6-4F54-BB79-D7D5E1339380}" dt="2023-07-12T18:55:10.595" v="1627" actId="1076"/>
          <ac:spMkLst>
            <pc:docMk/>
            <pc:sldMk cId="2530507516" sldId="258"/>
            <ac:spMk id="2" creationId="{7F399BF5-5B59-6969-CF67-ECBB04FAFAFB}"/>
          </ac:spMkLst>
        </pc:spChg>
        <pc:spChg chg="mod">
          <ac:chgData name="Justine Zapin" userId="0e74b5ed9a1d2631" providerId="LiveId" clId="{596A4A81-F5E6-4F54-BB79-D7D5E1339380}" dt="2023-07-12T10:44:45.640" v="726" actId="115"/>
          <ac:spMkLst>
            <pc:docMk/>
            <pc:sldMk cId="2530507516" sldId="258"/>
            <ac:spMk id="8" creationId="{A055CEDD-45B4-D192-C02C-BEC8AF4E51A8}"/>
          </ac:spMkLst>
        </pc:spChg>
        <pc:spChg chg="mod">
          <ac:chgData name="Justine Zapin" userId="0e74b5ed9a1d2631" providerId="LiveId" clId="{596A4A81-F5E6-4F54-BB79-D7D5E1339380}" dt="2023-07-12T10:45:12.336" v="730" actId="403"/>
          <ac:spMkLst>
            <pc:docMk/>
            <pc:sldMk cId="2530507516" sldId="258"/>
            <ac:spMk id="12" creationId="{FE7A6C04-E20D-F404-40DD-1307373D9F6C}"/>
          </ac:spMkLst>
        </pc:spChg>
      </pc:sldChg>
      <pc:sldChg chg="addSp delSp modSp mod ord setBg setClrOvrMap delDesignElem">
        <pc:chgData name="Justine Zapin" userId="0e74b5ed9a1d2631" providerId="LiveId" clId="{596A4A81-F5E6-4F54-BB79-D7D5E1339380}" dt="2023-07-12T20:24:08.465" v="2208" actId="20577"/>
        <pc:sldMkLst>
          <pc:docMk/>
          <pc:sldMk cId="3293193007" sldId="259"/>
        </pc:sldMkLst>
        <pc:spChg chg="add del mod">
          <ac:chgData name="Justine Zapin" userId="0e74b5ed9a1d2631" providerId="LiveId" clId="{596A4A81-F5E6-4F54-BB79-D7D5E1339380}" dt="2023-07-12T20:22:17.344" v="2175"/>
          <ac:spMkLst>
            <pc:docMk/>
            <pc:sldMk cId="3293193007" sldId="259"/>
            <ac:spMk id="2" creationId="{F7CF6FAF-C065-17C3-347A-445E8E6DEC79}"/>
          </ac:spMkLst>
        </pc:spChg>
        <pc:spChg chg="add del mod">
          <ac:chgData name="Justine Zapin" userId="0e74b5ed9a1d2631" providerId="LiveId" clId="{596A4A81-F5E6-4F54-BB79-D7D5E1339380}" dt="2023-07-12T20:23:13.346" v="2182"/>
          <ac:spMkLst>
            <pc:docMk/>
            <pc:sldMk cId="3293193007" sldId="259"/>
            <ac:spMk id="3" creationId="{0E09A1E4-6507-E7DE-948B-B1F83E93377B}"/>
          </ac:spMkLst>
        </pc:spChg>
        <pc:spChg chg="mod ord">
          <ac:chgData name="Justine Zapin" userId="0e74b5ed9a1d2631" providerId="LiveId" clId="{596A4A81-F5E6-4F54-BB79-D7D5E1339380}" dt="2023-07-12T20:22:27.076" v="2177" actId="1076"/>
          <ac:spMkLst>
            <pc:docMk/>
            <pc:sldMk cId="3293193007" sldId="259"/>
            <ac:spMk id="6" creationId="{57C4A718-4B13-446B-C4BF-7C8681FC34B1}"/>
          </ac:spMkLst>
        </pc:spChg>
        <pc:spChg chg="add mod">
          <ac:chgData name="Justine Zapin" userId="0e74b5ed9a1d2631" providerId="LiveId" clId="{596A4A81-F5E6-4F54-BB79-D7D5E1339380}" dt="2023-07-12T20:24:08.465" v="2208" actId="20577"/>
          <ac:spMkLst>
            <pc:docMk/>
            <pc:sldMk cId="3293193007" sldId="259"/>
            <ac:spMk id="7" creationId="{9B0CD0FE-932A-3561-D604-E2E67E82A392}"/>
          </ac:spMkLst>
        </pc:spChg>
        <pc:spChg chg="ord">
          <ac:chgData name="Justine Zapin" userId="0e74b5ed9a1d2631" providerId="LiveId" clId="{596A4A81-F5E6-4F54-BB79-D7D5E1339380}" dt="2023-07-12T09:18:43.389" v="696" actId="26606"/>
          <ac:spMkLst>
            <pc:docMk/>
            <pc:sldMk cId="3293193007" sldId="259"/>
            <ac:spMk id="9" creationId="{5C0F2E9B-A563-67BC-3FD9-01A55CBD4808}"/>
          </ac:spMkLst>
        </pc:spChg>
        <pc:spChg chg="mod">
          <ac:chgData name="Justine Zapin" userId="0e74b5ed9a1d2631" providerId="LiveId" clId="{596A4A81-F5E6-4F54-BB79-D7D5E1339380}" dt="2023-07-12T20:22:08.223" v="2171" actId="1076"/>
          <ac:spMkLst>
            <pc:docMk/>
            <pc:sldMk cId="3293193007" sldId="259"/>
            <ac:spMk id="10" creationId="{BD1CF1A2-A329-BCA5-F1A1-A811E410CC6F}"/>
          </ac:spMkLst>
        </pc:spChg>
        <pc:spChg chg="del">
          <ac:chgData name="Justine Zapin" userId="0e74b5ed9a1d2631" providerId="LiveId" clId="{596A4A81-F5E6-4F54-BB79-D7D5E1339380}" dt="2023-07-12T08:19:21.489" v="117"/>
          <ac:spMkLst>
            <pc:docMk/>
            <pc:sldMk cId="3293193007" sldId="259"/>
            <ac:spMk id="12" creationId="{0BABF38A-8A0D-492E-BD20-6CF4D46B50BD}"/>
          </ac:spMkLst>
        </pc:spChg>
        <pc:spChg chg="del mod">
          <ac:chgData name="Justine Zapin" userId="0e74b5ed9a1d2631" providerId="LiveId" clId="{596A4A81-F5E6-4F54-BB79-D7D5E1339380}" dt="2023-07-12T08:44:01.423" v="331" actId="478"/>
          <ac:spMkLst>
            <pc:docMk/>
            <pc:sldMk cId="3293193007" sldId="259"/>
            <ac:spMk id="13" creationId="{18866D83-919B-66E3-E7EF-60F7F9EAE5EA}"/>
          </ac:spMkLst>
        </pc:spChg>
        <pc:spChg chg="add mod ord">
          <ac:chgData name="Justine Zapin" userId="0e74b5ed9a1d2631" providerId="LiveId" clId="{596A4A81-F5E6-4F54-BB79-D7D5E1339380}" dt="2023-07-12T09:18:43.389" v="696" actId="26606"/>
          <ac:spMkLst>
            <pc:docMk/>
            <pc:sldMk cId="3293193007" sldId="259"/>
            <ac:spMk id="15" creationId="{FF418954-70FA-3877-30FE-E791C4246935}"/>
          </ac:spMkLst>
        </pc:spChg>
        <pc:spChg chg="del">
          <ac:chgData name="Justine Zapin" userId="0e74b5ed9a1d2631" providerId="LiveId" clId="{596A4A81-F5E6-4F54-BB79-D7D5E1339380}" dt="2023-07-12T08:19:21.489" v="117"/>
          <ac:spMkLst>
            <pc:docMk/>
            <pc:sldMk cId="3293193007" sldId="259"/>
            <ac:spMk id="16" creationId="{8651CFA9-6065-4243-AC48-858E359780B1}"/>
          </ac:spMkLst>
        </pc:spChg>
        <pc:spChg chg="add del">
          <ac:chgData name="Justine Zapin" userId="0e74b5ed9a1d2631" providerId="LiveId" clId="{596A4A81-F5E6-4F54-BB79-D7D5E1339380}" dt="2023-07-12T08:44:32.158" v="335" actId="26606"/>
          <ac:spMkLst>
            <pc:docMk/>
            <pc:sldMk cId="3293193007" sldId="259"/>
            <ac:spMk id="17" creationId="{845DB188-4006-4207-A473-B4B569C5B5FE}"/>
          </ac:spMkLst>
        </pc:spChg>
        <pc:spChg chg="del">
          <ac:chgData name="Justine Zapin" userId="0e74b5ed9a1d2631" providerId="LiveId" clId="{596A4A81-F5E6-4F54-BB79-D7D5E1339380}" dt="2023-07-12T08:19:21.489" v="117"/>
          <ac:spMkLst>
            <pc:docMk/>
            <pc:sldMk cId="3293193007" sldId="259"/>
            <ac:spMk id="18" creationId="{FBC8BBE5-981E-4B0B-9654-32B5668BFF31}"/>
          </ac:spMkLst>
        </pc:spChg>
        <pc:spChg chg="add del">
          <ac:chgData name="Justine Zapin" userId="0e74b5ed9a1d2631" providerId="LiveId" clId="{596A4A81-F5E6-4F54-BB79-D7D5E1339380}" dt="2023-07-12T08:44:32.158" v="335" actId="26606"/>
          <ac:spMkLst>
            <pc:docMk/>
            <pc:sldMk cId="3293193007" sldId="259"/>
            <ac:spMk id="22" creationId="{BAB4522D-D095-4687-BFB3-976E665AD4F6}"/>
          </ac:spMkLst>
        </pc:spChg>
        <pc:spChg chg="add del">
          <ac:chgData name="Justine Zapin" userId="0e74b5ed9a1d2631" providerId="LiveId" clId="{596A4A81-F5E6-4F54-BB79-D7D5E1339380}" dt="2023-07-12T08:44:32.158" v="335" actId="26606"/>
          <ac:spMkLst>
            <pc:docMk/>
            <pc:sldMk cId="3293193007" sldId="259"/>
            <ac:spMk id="24" creationId="{5492F9E5-5B28-4104-9CDF-100EE9D852A0}"/>
          </ac:spMkLst>
        </pc:spChg>
        <pc:spChg chg="add del">
          <ac:chgData name="Justine Zapin" userId="0e74b5ed9a1d2631" providerId="LiveId" clId="{596A4A81-F5E6-4F54-BB79-D7D5E1339380}" dt="2023-07-12T08:44:32.158" v="335" actId="26606"/>
          <ac:spMkLst>
            <pc:docMk/>
            <pc:sldMk cId="3293193007" sldId="259"/>
            <ac:spMk id="26" creationId="{F4A3EBA2-184A-4C53-80BF-FB3A6AC355BD}"/>
          </ac:spMkLst>
        </pc:spChg>
        <pc:spChg chg="add del">
          <ac:chgData name="Justine Zapin" userId="0e74b5ed9a1d2631" providerId="LiveId" clId="{596A4A81-F5E6-4F54-BB79-D7D5E1339380}" dt="2023-07-12T08:44:32.158" v="335" actId="26606"/>
          <ac:spMkLst>
            <pc:docMk/>
            <pc:sldMk cId="3293193007" sldId="259"/>
            <ac:spMk id="28" creationId="{7438EFCD-B361-4EDD-A82E-EF6FE99C1B60}"/>
          </ac:spMkLst>
        </pc:spChg>
        <pc:spChg chg="add del">
          <ac:chgData name="Justine Zapin" userId="0e74b5ed9a1d2631" providerId="LiveId" clId="{596A4A81-F5E6-4F54-BB79-D7D5E1339380}" dt="2023-07-12T08:44:32.158" v="335" actId="26606"/>
          <ac:spMkLst>
            <pc:docMk/>
            <pc:sldMk cId="3293193007" sldId="259"/>
            <ac:spMk id="30" creationId="{5D5DB082-BCCB-4994-AEE1-EF25FDAC82A8}"/>
          </ac:spMkLst>
        </pc:spChg>
        <pc:spChg chg="add mod">
          <ac:chgData name="Justine Zapin" userId="0e74b5ed9a1d2631" providerId="LiveId" clId="{596A4A81-F5E6-4F54-BB79-D7D5E1339380}" dt="2023-07-12T09:18:43.389" v="696" actId="26606"/>
          <ac:spMkLst>
            <pc:docMk/>
            <pc:sldMk cId="3293193007" sldId="259"/>
            <ac:spMk id="32" creationId="{845DB188-4006-4207-A473-B4B569C5B5FE}"/>
          </ac:spMkLst>
        </pc:spChg>
        <pc:spChg chg="add mod">
          <ac:chgData name="Justine Zapin" userId="0e74b5ed9a1d2631" providerId="LiveId" clId="{596A4A81-F5E6-4F54-BB79-D7D5E1339380}" dt="2023-07-12T09:18:43.389" v="696" actId="26606"/>
          <ac:spMkLst>
            <pc:docMk/>
            <pc:sldMk cId="3293193007" sldId="259"/>
            <ac:spMk id="33" creationId="{BAB4522D-D095-4687-BFB3-976E665AD4F6}"/>
          </ac:spMkLst>
        </pc:spChg>
        <pc:spChg chg="add mod">
          <ac:chgData name="Justine Zapin" userId="0e74b5ed9a1d2631" providerId="LiveId" clId="{596A4A81-F5E6-4F54-BB79-D7D5E1339380}" dt="2023-07-12T09:18:43.389" v="696" actId="26606"/>
          <ac:spMkLst>
            <pc:docMk/>
            <pc:sldMk cId="3293193007" sldId="259"/>
            <ac:spMk id="34" creationId="{CDF7C9B3-01BE-4D46-ACA2-312DFE36A143}"/>
          </ac:spMkLst>
        </pc:spChg>
        <pc:grpChg chg="del">
          <ac:chgData name="Justine Zapin" userId="0e74b5ed9a1d2631" providerId="LiveId" clId="{596A4A81-F5E6-4F54-BB79-D7D5E1339380}" dt="2023-07-12T08:19:21.489" v="117"/>
          <ac:grpSpMkLst>
            <pc:docMk/>
            <pc:sldMk cId="3293193007" sldId="259"/>
            <ac:grpSpMk id="20" creationId="{46238B23-7848-4B0F-BFFC-7C0E6C30517F}"/>
          </ac:grpSpMkLst>
        </pc:grpChg>
        <pc:picChg chg="mod">
          <ac:chgData name="Justine Zapin" userId="0e74b5ed9a1d2631" providerId="LiveId" clId="{596A4A81-F5E6-4F54-BB79-D7D5E1339380}" dt="2023-07-12T20:22:12.747" v="2172" actId="1076"/>
          <ac:picMkLst>
            <pc:docMk/>
            <pc:sldMk cId="3293193007" sldId="259"/>
            <ac:picMk id="4" creationId="{087B1170-3D47-9D61-0C65-4DE328214B46}"/>
          </ac:picMkLst>
        </pc:picChg>
        <pc:picChg chg="mod">
          <ac:chgData name="Justine Zapin" userId="0e74b5ed9a1d2631" providerId="LiveId" clId="{596A4A81-F5E6-4F54-BB79-D7D5E1339380}" dt="2023-07-12T20:22:32.071" v="2178" actId="1076"/>
          <ac:picMkLst>
            <pc:docMk/>
            <pc:sldMk cId="3293193007" sldId="259"/>
            <ac:picMk id="5" creationId="{29425B9F-2DE5-B31D-9ECD-9B4BB5AE3CAF}"/>
          </ac:picMkLst>
        </pc:picChg>
        <pc:picChg chg="del">
          <ac:chgData name="Justine Zapin" userId="0e74b5ed9a1d2631" providerId="LiveId" clId="{596A4A81-F5E6-4F54-BB79-D7D5E1339380}" dt="2023-07-12T08:15:22.778" v="0" actId="478"/>
          <ac:picMkLst>
            <pc:docMk/>
            <pc:sldMk cId="3293193007" sldId="259"/>
            <ac:picMk id="11" creationId="{10335565-7E50-BF9D-2EB3-3452445E51CB}"/>
          </ac:picMkLst>
        </pc:picChg>
        <pc:picChg chg="del">
          <ac:chgData name="Justine Zapin" userId="0e74b5ed9a1d2631" providerId="LiveId" clId="{596A4A81-F5E6-4F54-BB79-D7D5E1339380}" dt="2023-07-12T08:19:21.489" v="117"/>
          <ac:picMkLst>
            <pc:docMk/>
            <pc:sldMk cId="3293193007" sldId="259"/>
            <ac:picMk id="14" creationId="{BC526B7A-4801-4FD1-95C8-03AF22629E87}"/>
          </ac:picMkLst>
        </pc:picChg>
      </pc:sldChg>
      <pc:sldChg chg="del">
        <pc:chgData name="Justine Zapin" userId="0e74b5ed9a1d2631" providerId="LiveId" clId="{596A4A81-F5E6-4F54-BB79-D7D5E1339380}" dt="2023-07-12T08:17:35.846" v="64" actId="47"/>
        <pc:sldMkLst>
          <pc:docMk/>
          <pc:sldMk cId="545840575" sldId="260"/>
        </pc:sldMkLst>
      </pc:sldChg>
      <pc:sldChg chg="delSp modSp del mod setBg delDesignElem">
        <pc:chgData name="Justine Zapin" userId="0e74b5ed9a1d2631" providerId="LiveId" clId="{596A4A81-F5E6-4F54-BB79-D7D5E1339380}" dt="2023-07-12T08:50:29.650" v="541" actId="47"/>
        <pc:sldMkLst>
          <pc:docMk/>
          <pc:sldMk cId="1796650959" sldId="261"/>
        </pc:sldMkLst>
        <pc:spChg chg="mod">
          <ac:chgData name="Justine Zapin" userId="0e74b5ed9a1d2631" providerId="LiveId" clId="{596A4A81-F5E6-4F54-BB79-D7D5E1339380}" dt="2023-07-12T08:26:35.144" v="199" actId="113"/>
          <ac:spMkLst>
            <pc:docMk/>
            <pc:sldMk cId="1796650959" sldId="261"/>
            <ac:spMk id="3" creationId="{29F98662-FEBD-049A-ABA1-092CCE7B78A2}"/>
          </ac:spMkLst>
        </pc:spChg>
        <pc:spChg chg="mod">
          <ac:chgData name="Justine Zapin" userId="0e74b5ed9a1d2631" providerId="LiveId" clId="{596A4A81-F5E6-4F54-BB79-D7D5E1339380}" dt="2023-07-12T08:26:50.665" v="201" actId="2711"/>
          <ac:spMkLst>
            <pc:docMk/>
            <pc:sldMk cId="1796650959" sldId="261"/>
            <ac:spMk id="6" creationId="{57C4A718-4B13-446B-C4BF-7C8681FC34B1}"/>
          </ac:spMkLst>
        </pc:spChg>
        <pc:spChg chg="mod">
          <ac:chgData name="Justine Zapin" userId="0e74b5ed9a1d2631" providerId="LiveId" clId="{596A4A81-F5E6-4F54-BB79-D7D5E1339380}" dt="2023-07-12T08:26:42.647" v="200" actId="2711"/>
          <ac:spMkLst>
            <pc:docMk/>
            <pc:sldMk cId="1796650959" sldId="261"/>
            <ac:spMk id="10" creationId="{BD1CF1A2-A329-BCA5-F1A1-A811E410CC6F}"/>
          </ac:spMkLst>
        </pc:spChg>
        <pc:spChg chg="del">
          <ac:chgData name="Justine Zapin" userId="0e74b5ed9a1d2631" providerId="LiveId" clId="{596A4A81-F5E6-4F54-BB79-D7D5E1339380}" dt="2023-07-12T08:19:21.489" v="117"/>
          <ac:spMkLst>
            <pc:docMk/>
            <pc:sldMk cId="1796650959" sldId="261"/>
            <ac:spMk id="12" creationId="{0BABF38A-8A0D-492E-BD20-6CF4D46B50BD}"/>
          </ac:spMkLst>
        </pc:spChg>
        <pc:spChg chg="del mod">
          <ac:chgData name="Justine Zapin" userId="0e74b5ed9a1d2631" providerId="LiveId" clId="{596A4A81-F5E6-4F54-BB79-D7D5E1339380}" dt="2023-07-12T08:46:57.689" v="373" actId="478"/>
          <ac:spMkLst>
            <pc:docMk/>
            <pc:sldMk cId="1796650959" sldId="261"/>
            <ac:spMk id="13" creationId="{18866D83-919B-66E3-E7EF-60F7F9EAE5EA}"/>
          </ac:spMkLst>
        </pc:spChg>
        <pc:spChg chg="del">
          <ac:chgData name="Justine Zapin" userId="0e74b5ed9a1d2631" providerId="LiveId" clId="{596A4A81-F5E6-4F54-BB79-D7D5E1339380}" dt="2023-07-12T08:19:21.489" v="117"/>
          <ac:spMkLst>
            <pc:docMk/>
            <pc:sldMk cId="1796650959" sldId="261"/>
            <ac:spMk id="16" creationId="{8651CFA9-6065-4243-AC48-858E359780B1}"/>
          </ac:spMkLst>
        </pc:spChg>
        <pc:spChg chg="del">
          <ac:chgData name="Justine Zapin" userId="0e74b5ed9a1d2631" providerId="LiveId" clId="{596A4A81-F5E6-4F54-BB79-D7D5E1339380}" dt="2023-07-12T08:19:21.489" v="117"/>
          <ac:spMkLst>
            <pc:docMk/>
            <pc:sldMk cId="1796650959" sldId="261"/>
            <ac:spMk id="18" creationId="{FBC8BBE5-981E-4B0B-9654-32B5668BFF31}"/>
          </ac:spMkLst>
        </pc:spChg>
        <pc:grpChg chg="del">
          <ac:chgData name="Justine Zapin" userId="0e74b5ed9a1d2631" providerId="LiveId" clId="{596A4A81-F5E6-4F54-BB79-D7D5E1339380}" dt="2023-07-12T08:19:21.489" v="117"/>
          <ac:grpSpMkLst>
            <pc:docMk/>
            <pc:sldMk cId="1796650959" sldId="261"/>
            <ac:grpSpMk id="20" creationId="{46238B23-7848-4B0F-BFFC-7C0E6C30517F}"/>
          </ac:grpSpMkLst>
        </pc:grpChg>
        <pc:picChg chg="del">
          <ac:chgData name="Justine Zapin" userId="0e74b5ed9a1d2631" providerId="LiveId" clId="{596A4A81-F5E6-4F54-BB79-D7D5E1339380}" dt="2023-07-12T08:19:21.489" v="117"/>
          <ac:picMkLst>
            <pc:docMk/>
            <pc:sldMk cId="1796650959" sldId="261"/>
            <ac:picMk id="14" creationId="{BC526B7A-4801-4FD1-95C8-03AF22629E87}"/>
          </ac:picMkLst>
        </pc:picChg>
      </pc:sldChg>
      <pc:sldChg chg="delSp modSp new del mod setBg">
        <pc:chgData name="Justine Zapin" userId="0e74b5ed9a1d2631" providerId="LiveId" clId="{596A4A81-F5E6-4F54-BB79-D7D5E1339380}" dt="2023-07-12T08:33:28.022" v="281" actId="2696"/>
        <pc:sldMkLst>
          <pc:docMk/>
          <pc:sldMk cId="1361944997" sldId="262"/>
        </pc:sldMkLst>
        <pc:spChg chg="del mod">
          <ac:chgData name="Justine Zapin" userId="0e74b5ed9a1d2631" providerId="LiveId" clId="{596A4A81-F5E6-4F54-BB79-D7D5E1339380}" dt="2023-07-12T08:29:28.933" v="228" actId="478"/>
          <ac:spMkLst>
            <pc:docMk/>
            <pc:sldMk cId="1361944997" sldId="262"/>
            <ac:spMk id="2" creationId="{796C5E49-BED6-286A-0128-7C79A958E0E5}"/>
          </ac:spMkLst>
        </pc:spChg>
        <pc:spChg chg="mod">
          <ac:chgData name="Justine Zapin" userId="0e74b5ed9a1d2631" providerId="LiveId" clId="{596A4A81-F5E6-4F54-BB79-D7D5E1339380}" dt="2023-07-12T08:29:46.640" v="231" actId="207"/>
          <ac:spMkLst>
            <pc:docMk/>
            <pc:sldMk cId="1361944997" sldId="262"/>
            <ac:spMk id="3" creationId="{BCC7FEBF-0020-C499-4DA2-A9353D78343E}"/>
          </ac:spMkLst>
        </pc:spChg>
        <pc:spChg chg="mod">
          <ac:chgData name="Justine Zapin" userId="0e74b5ed9a1d2631" providerId="LiveId" clId="{596A4A81-F5E6-4F54-BB79-D7D5E1339380}" dt="2023-07-12T08:29:18.991" v="226" actId="14100"/>
          <ac:spMkLst>
            <pc:docMk/>
            <pc:sldMk cId="1361944997" sldId="262"/>
            <ac:spMk id="4" creationId="{E560DE87-7A97-60CC-F8FB-703402E95CBF}"/>
          </ac:spMkLst>
        </pc:spChg>
      </pc:sldChg>
      <pc:sldChg chg="addSp delSp modSp add mod ord setBg delAnim modAnim setClrOvrMap">
        <pc:chgData name="Justine Zapin" userId="0e74b5ed9a1d2631" providerId="LiveId" clId="{596A4A81-F5E6-4F54-BB79-D7D5E1339380}" dt="2023-07-12T20:46:29.957" v="2453" actId="1076"/>
        <pc:sldMkLst>
          <pc:docMk/>
          <pc:sldMk cId="4062843979" sldId="262"/>
        </pc:sldMkLst>
        <pc:spChg chg="mod">
          <ac:chgData name="Justine Zapin" userId="0e74b5ed9a1d2631" providerId="LiveId" clId="{596A4A81-F5E6-4F54-BB79-D7D5E1339380}" dt="2023-07-12T20:40:30.162" v="2411" actId="20577"/>
          <ac:spMkLst>
            <pc:docMk/>
            <pc:sldMk cId="4062843979" sldId="262"/>
            <ac:spMk id="2" creationId="{F24488A9-56DE-ECFC-6A08-BAD9351FD34D}"/>
          </ac:spMkLst>
        </pc:spChg>
        <pc:spChg chg="del">
          <ac:chgData name="Justine Zapin" userId="0e74b5ed9a1d2631" providerId="LiveId" clId="{596A4A81-F5E6-4F54-BB79-D7D5E1339380}" dt="2023-07-12T08:42:35.552" v="318" actId="478"/>
          <ac:spMkLst>
            <pc:docMk/>
            <pc:sldMk cId="4062843979" sldId="262"/>
            <ac:spMk id="3" creationId="{BB9409A4-D1F9-CAE3-3CC5-94BD1C412517}"/>
          </ac:spMkLst>
        </pc:spChg>
        <pc:spChg chg="add mod">
          <ac:chgData name="Justine Zapin" userId="0e74b5ed9a1d2631" providerId="LiveId" clId="{596A4A81-F5E6-4F54-BB79-D7D5E1339380}" dt="2023-07-12T20:46:29.957" v="2453" actId="1076"/>
          <ac:spMkLst>
            <pc:docMk/>
            <pc:sldMk cId="4062843979" sldId="262"/>
            <ac:spMk id="5" creationId="{4605D735-8172-87C8-4875-6FEE937AEEFC}"/>
          </ac:spMkLst>
        </pc:spChg>
        <pc:spChg chg="add del">
          <ac:chgData name="Justine Zapin" userId="0e74b5ed9a1d2631" providerId="LiveId" clId="{596A4A81-F5E6-4F54-BB79-D7D5E1339380}" dt="2023-07-12T08:52:27.764" v="556" actId="26606"/>
          <ac:spMkLst>
            <pc:docMk/>
            <pc:sldMk cId="4062843979" sldId="262"/>
            <ac:spMk id="11" creationId="{66C7A97A-A7DE-4DFB-8542-1E4BF24C7D31}"/>
          </ac:spMkLst>
        </pc:spChg>
        <pc:spChg chg="add del">
          <ac:chgData name="Justine Zapin" userId="0e74b5ed9a1d2631" providerId="LiveId" clId="{596A4A81-F5E6-4F54-BB79-D7D5E1339380}" dt="2023-07-12T08:52:27.764" v="556" actId="26606"/>
          <ac:spMkLst>
            <pc:docMk/>
            <pc:sldMk cId="4062843979" sldId="262"/>
            <ac:spMk id="13" creationId="{BE111DB0-3D73-4D20-9D57-CEF5A0D865B9}"/>
          </ac:spMkLst>
        </pc:spChg>
        <pc:spChg chg="add del">
          <ac:chgData name="Justine Zapin" userId="0e74b5ed9a1d2631" providerId="LiveId" clId="{596A4A81-F5E6-4F54-BB79-D7D5E1339380}" dt="2023-07-12T08:52:27.764" v="556" actId="26606"/>
          <ac:spMkLst>
            <pc:docMk/>
            <pc:sldMk cId="4062843979" sldId="262"/>
            <ac:spMk id="15" creationId="{027ADCA0-A066-4B16-8E1F-3C2483947B72}"/>
          </ac:spMkLst>
        </pc:spChg>
        <pc:spChg chg="add del">
          <ac:chgData name="Justine Zapin" userId="0e74b5ed9a1d2631" providerId="LiveId" clId="{596A4A81-F5E6-4F54-BB79-D7D5E1339380}" dt="2023-07-12T08:52:27.733" v="555" actId="26606"/>
          <ac:spMkLst>
            <pc:docMk/>
            <pc:sldMk cId="4062843979" sldId="262"/>
            <ac:spMk id="20" creationId="{43162304-DA60-4C31-9E2B-E22F8DA75FF5}"/>
          </ac:spMkLst>
        </pc:spChg>
        <pc:spChg chg="add del">
          <ac:chgData name="Justine Zapin" userId="0e74b5ed9a1d2631" providerId="LiveId" clId="{596A4A81-F5E6-4F54-BB79-D7D5E1339380}" dt="2023-07-12T08:52:27.733" v="555" actId="26606"/>
          <ac:spMkLst>
            <pc:docMk/>
            <pc:sldMk cId="4062843979" sldId="262"/>
            <ac:spMk id="22" creationId="{C4AE1EFF-264A-4A42-BEA1-0E875F40D74F}"/>
          </ac:spMkLst>
        </pc:spChg>
        <pc:spChg chg="add del">
          <ac:chgData name="Justine Zapin" userId="0e74b5ed9a1d2631" providerId="LiveId" clId="{596A4A81-F5E6-4F54-BB79-D7D5E1339380}" dt="2023-07-12T08:52:27.733" v="555" actId="26606"/>
          <ac:spMkLst>
            <pc:docMk/>
            <pc:sldMk cId="4062843979" sldId="262"/>
            <ac:spMk id="24" creationId="{5DB23C2B-2054-4D8B-9E98-9190F8E05EAD}"/>
          </ac:spMkLst>
        </pc:spChg>
        <pc:spChg chg="add del">
          <ac:chgData name="Justine Zapin" userId="0e74b5ed9a1d2631" providerId="LiveId" clId="{596A4A81-F5E6-4F54-BB79-D7D5E1339380}" dt="2023-07-12T08:52:27.733" v="555" actId="26606"/>
          <ac:spMkLst>
            <pc:docMk/>
            <pc:sldMk cId="4062843979" sldId="262"/>
            <ac:spMk id="26" creationId="{8797B5BC-9873-45F9-97D6-298FB5AF08FF}"/>
          </ac:spMkLst>
        </pc:spChg>
        <pc:spChg chg="add del">
          <ac:chgData name="Justine Zapin" userId="0e74b5ed9a1d2631" providerId="LiveId" clId="{596A4A81-F5E6-4F54-BB79-D7D5E1339380}" dt="2023-07-12T08:52:27.733" v="555" actId="26606"/>
          <ac:spMkLst>
            <pc:docMk/>
            <pc:sldMk cId="4062843979" sldId="262"/>
            <ac:spMk id="28" creationId="{665C2FCD-09A4-4B4B-AA73-F330DFE91799}"/>
          </ac:spMkLst>
        </pc:spChg>
        <pc:spChg chg="add">
          <ac:chgData name="Justine Zapin" userId="0e74b5ed9a1d2631" providerId="LiveId" clId="{596A4A81-F5E6-4F54-BB79-D7D5E1339380}" dt="2023-07-12T08:52:27.764" v="556" actId="26606"/>
          <ac:spMkLst>
            <pc:docMk/>
            <pc:sldMk cId="4062843979" sldId="262"/>
            <ac:spMk id="30" creationId="{43162304-DA60-4C31-9E2B-E22F8DA75FF5}"/>
          </ac:spMkLst>
        </pc:spChg>
        <pc:spChg chg="add">
          <ac:chgData name="Justine Zapin" userId="0e74b5ed9a1d2631" providerId="LiveId" clId="{596A4A81-F5E6-4F54-BB79-D7D5E1339380}" dt="2023-07-12T08:52:27.764" v="556" actId="26606"/>
          <ac:spMkLst>
            <pc:docMk/>
            <pc:sldMk cId="4062843979" sldId="262"/>
            <ac:spMk id="31" creationId="{C4AE1EFF-264A-4A42-BEA1-0E875F40D74F}"/>
          </ac:spMkLst>
        </pc:spChg>
        <pc:spChg chg="add">
          <ac:chgData name="Justine Zapin" userId="0e74b5ed9a1d2631" providerId="LiveId" clId="{596A4A81-F5E6-4F54-BB79-D7D5E1339380}" dt="2023-07-12T08:52:27.764" v="556" actId="26606"/>
          <ac:spMkLst>
            <pc:docMk/>
            <pc:sldMk cId="4062843979" sldId="262"/>
            <ac:spMk id="32" creationId="{5DB23C2B-2054-4D8B-9E98-9190F8E05EAD}"/>
          </ac:spMkLst>
        </pc:spChg>
        <pc:spChg chg="add">
          <ac:chgData name="Justine Zapin" userId="0e74b5ed9a1d2631" providerId="LiveId" clId="{596A4A81-F5E6-4F54-BB79-D7D5E1339380}" dt="2023-07-12T08:52:27.764" v="556" actId="26606"/>
          <ac:spMkLst>
            <pc:docMk/>
            <pc:sldMk cId="4062843979" sldId="262"/>
            <ac:spMk id="33" creationId="{8797B5BC-9873-45F9-97D6-298FB5AF08FF}"/>
          </ac:spMkLst>
        </pc:spChg>
        <pc:spChg chg="add">
          <ac:chgData name="Justine Zapin" userId="0e74b5ed9a1d2631" providerId="LiveId" clId="{596A4A81-F5E6-4F54-BB79-D7D5E1339380}" dt="2023-07-12T08:52:27.764" v="556" actId="26606"/>
          <ac:spMkLst>
            <pc:docMk/>
            <pc:sldMk cId="4062843979" sldId="262"/>
            <ac:spMk id="34" creationId="{665C2FCD-09A4-4B4B-AA73-F330DFE91799}"/>
          </ac:spMkLst>
        </pc:spChg>
        <pc:picChg chg="del">
          <ac:chgData name="Justine Zapin" userId="0e74b5ed9a1d2631" providerId="LiveId" clId="{596A4A81-F5E6-4F54-BB79-D7D5E1339380}" dt="2023-07-12T08:42:37.915" v="319" actId="478"/>
          <ac:picMkLst>
            <pc:docMk/>
            <pc:sldMk cId="4062843979" sldId="262"/>
            <ac:picMk id="6" creationId="{A7DC62B4-4DA4-7C9D-0DF9-F0869CFB4FCF}"/>
          </ac:picMkLst>
        </pc:picChg>
      </pc:sldChg>
      <pc:sldChg chg="addSp delSp modSp add mod setBg setClrOvrMap">
        <pc:chgData name="Justine Zapin" userId="0e74b5ed9a1d2631" providerId="LiveId" clId="{596A4A81-F5E6-4F54-BB79-D7D5E1339380}" dt="2023-07-14T09:46:04.593" v="3419" actId="20577"/>
        <pc:sldMkLst>
          <pc:docMk/>
          <pc:sldMk cId="783457345" sldId="263"/>
        </pc:sldMkLst>
        <pc:spChg chg="add mod">
          <ac:chgData name="Justine Zapin" userId="0e74b5ed9a1d2631" providerId="LiveId" clId="{596A4A81-F5E6-4F54-BB79-D7D5E1339380}" dt="2023-07-14T09:46:04.593" v="3419" actId="20577"/>
          <ac:spMkLst>
            <pc:docMk/>
            <pc:sldMk cId="783457345" sldId="263"/>
            <ac:spMk id="5" creationId="{BC08C133-2AF0-73F3-38E6-FB0218F76321}"/>
          </ac:spMkLst>
        </pc:spChg>
        <pc:spChg chg="mod">
          <ac:chgData name="Justine Zapin" userId="0e74b5ed9a1d2631" providerId="LiveId" clId="{596A4A81-F5E6-4F54-BB79-D7D5E1339380}" dt="2023-07-12T20:33:22.412" v="2369" actId="27636"/>
          <ac:spMkLst>
            <pc:docMk/>
            <pc:sldMk cId="783457345" sldId="263"/>
            <ac:spMk id="6" creationId="{57C4A718-4B13-446B-C4BF-7C8681FC34B1}"/>
          </ac:spMkLst>
        </pc:spChg>
        <pc:spChg chg="ord">
          <ac:chgData name="Justine Zapin" userId="0e74b5ed9a1d2631" providerId="LiveId" clId="{596A4A81-F5E6-4F54-BB79-D7D5E1339380}" dt="2023-07-12T10:45:37.401" v="731" actId="26606"/>
          <ac:spMkLst>
            <pc:docMk/>
            <pc:sldMk cId="783457345" sldId="263"/>
            <ac:spMk id="9" creationId="{5C0F2E9B-A563-67BC-3FD9-01A55CBD4808}"/>
          </ac:spMkLst>
        </pc:spChg>
        <pc:spChg chg="mod">
          <ac:chgData name="Justine Zapin" userId="0e74b5ed9a1d2631" providerId="LiveId" clId="{596A4A81-F5E6-4F54-BB79-D7D5E1339380}" dt="2023-07-12T20:33:04.097" v="2364" actId="14100"/>
          <ac:spMkLst>
            <pc:docMk/>
            <pc:sldMk cId="783457345" sldId="263"/>
            <ac:spMk id="10" creationId="{BD1CF1A2-A329-BCA5-F1A1-A811E410CC6F}"/>
          </ac:spMkLst>
        </pc:spChg>
        <pc:spChg chg="mod">
          <ac:chgData name="Justine Zapin" userId="0e74b5ed9a1d2631" providerId="LiveId" clId="{596A4A81-F5E6-4F54-BB79-D7D5E1339380}" dt="2023-07-12T20:31:18.162" v="2352" actId="1076"/>
          <ac:spMkLst>
            <pc:docMk/>
            <pc:sldMk cId="783457345" sldId="263"/>
            <ac:spMk id="15" creationId="{FF418954-70FA-3877-30FE-E791C4246935}"/>
          </ac:spMkLst>
        </pc:spChg>
        <pc:spChg chg="mod">
          <ac:chgData name="Justine Zapin" userId="0e74b5ed9a1d2631" providerId="LiveId" clId="{596A4A81-F5E6-4F54-BB79-D7D5E1339380}" dt="2023-07-12T10:45:37.401" v="731" actId="26606"/>
          <ac:spMkLst>
            <pc:docMk/>
            <pc:sldMk cId="783457345" sldId="263"/>
            <ac:spMk id="32" creationId="{845DB188-4006-4207-A473-B4B569C5B5FE}"/>
          </ac:spMkLst>
        </pc:spChg>
        <pc:spChg chg="mod">
          <ac:chgData name="Justine Zapin" userId="0e74b5ed9a1d2631" providerId="LiveId" clId="{596A4A81-F5E6-4F54-BB79-D7D5E1339380}" dt="2023-07-12T10:45:37.401" v="731" actId="26606"/>
          <ac:spMkLst>
            <pc:docMk/>
            <pc:sldMk cId="783457345" sldId="263"/>
            <ac:spMk id="33" creationId="{BAB4522D-D095-4687-BFB3-976E665AD4F6}"/>
          </ac:spMkLst>
        </pc:spChg>
        <pc:spChg chg="mod">
          <ac:chgData name="Justine Zapin" userId="0e74b5ed9a1d2631" providerId="LiveId" clId="{596A4A81-F5E6-4F54-BB79-D7D5E1339380}" dt="2023-07-12T10:45:37.401" v="731" actId="26606"/>
          <ac:spMkLst>
            <pc:docMk/>
            <pc:sldMk cId="783457345" sldId="263"/>
            <ac:spMk id="34" creationId="{CDF7C9B3-01BE-4D46-ACA2-312DFE36A143}"/>
          </ac:spMkLst>
        </pc:spChg>
        <pc:spChg chg="add del">
          <ac:chgData name="Justine Zapin" userId="0e74b5ed9a1d2631" providerId="LiveId" clId="{596A4A81-F5E6-4F54-BB79-D7D5E1339380}" dt="2023-07-12T09:19:37.406" v="712" actId="26606"/>
          <ac:spMkLst>
            <pc:docMk/>
            <pc:sldMk cId="783457345" sldId="263"/>
            <ac:spMk id="36" creationId="{2ABBB681-F4D2-40F2-ACC3-DE0B4B4880EF}"/>
          </ac:spMkLst>
        </pc:spChg>
        <pc:spChg chg="add del">
          <ac:chgData name="Justine Zapin" userId="0e74b5ed9a1d2631" providerId="LiveId" clId="{596A4A81-F5E6-4F54-BB79-D7D5E1339380}" dt="2023-07-12T09:19:37.406" v="712" actId="26606"/>
          <ac:spMkLst>
            <pc:docMk/>
            <pc:sldMk cId="783457345" sldId="263"/>
            <ac:spMk id="37" creationId="{09388ED0-1FEF-4E11-B488-BD661D1AC1A6}"/>
          </ac:spMkLst>
        </pc:spChg>
        <pc:spChg chg="add del">
          <ac:chgData name="Justine Zapin" userId="0e74b5ed9a1d2631" providerId="LiveId" clId="{596A4A81-F5E6-4F54-BB79-D7D5E1339380}" dt="2023-07-12T09:19:25.667" v="703" actId="26606"/>
          <ac:spMkLst>
            <pc:docMk/>
            <pc:sldMk cId="783457345" sldId="263"/>
            <ac:spMk id="39" creationId="{2ABBB681-F4D2-40F2-ACC3-DE0B4B4880EF}"/>
          </ac:spMkLst>
        </pc:spChg>
        <pc:spChg chg="add del">
          <ac:chgData name="Justine Zapin" userId="0e74b5ed9a1d2631" providerId="LiveId" clId="{596A4A81-F5E6-4F54-BB79-D7D5E1339380}" dt="2023-07-12T09:19:25.667" v="703" actId="26606"/>
          <ac:spMkLst>
            <pc:docMk/>
            <pc:sldMk cId="783457345" sldId="263"/>
            <ac:spMk id="41" creationId="{09388ED0-1FEF-4E11-B488-BD661D1AC1A6}"/>
          </ac:spMkLst>
        </pc:spChg>
        <pc:spChg chg="add del">
          <ac:chgData name="Justine Zapin" userId="0e74b5ed9a1d2631" providerId="LiveId" clId="{596A4A81-F5E6-4F54-BB79-D7D5E1339380}" dt="2023-07-12T09:19:26.881" v="706" actId="26606"/>
          <ac:spMkLst>
            <pc:docMk/>
            <pc:sldMk cId="783457345" sldId="263"/>
            <ac:spMk id="43" creationId="{643222AA-4EF1-427F-B292-FAF0CC05B9C0}"/>
          </ac:spMkLst>
        </pc:spChg>
        <pc:spChg chg="add del">
          <ac:chgData name="Justine Zapin" userId="0e74b5ed9a1d2631" providerId="LiveId" clId="{596A4A81-F5E6-4F54-BB79-D7D5E1339380}" dt="2023-07-12T09:19:26.881" v="706" actId="26606"/>
          <ac:spMkLst>
            <pc:docMk/>
            <pc:sldMk cId="783457345" sldId="263"/>
            <ac:spMk id="44" creationId="{FAB7EB8E-8A2B-48FD-BAC8-437293299F02}"/>
          </ac:spMkLst>
        </pc:spChg>
        <pc:picChg chg="add mod">
          <ac:chgData name="Justine Zapin" userId="0e74b5ed9a1d2631" providerId="LiveId" clId="{596A4A81-F5E6-4F54-BB79-D7D5E1339380}" dt="2023-07-12T20:33:11.834" v="2366" actId="14100"/>
          <ac:picMkLst>
            <pc:docMk/>
            <pc:sldMk cId="783457345" sldId="263"/>
            <ac:picMk id="2" creationId="{DC2812B8-0DE3-E789-83DC-E98111E4149D}"/>
          </ac:picMkLst>
        </pc:picChg>
        <pc:picChg chg="add mod">
          <ac:chgData name="Justine Zapin" userId="0e74b5ed9a1d2631" providerId="LiveId" clId="{596A4A81-F5E6-4F54-BB79-D7D5E1339380}" dt="2023-07-12T20:33:14.385" v="2367" actId="14100"/>
          <ac:picMkLst>
            <pc:docMk/>
            <pc:sldMk cId="783457345" sldId="263"/>
            <ac:picMk id="3" creationId="{AA9C51B9-4A8F-8F30-DB3E-DDE9810A9F39}"/>
          </ac:picMkLst>
        </pc:picChg>
        <pc:picChg chg="del">
          <ac:chgData name="Justine Zapin" userId="0e74b5ed9a1d2631" providerId="LiveId" clId="{596A4A81-F5E6-4F54-BB79-D7D5E1339380}" dt="2023-07-12T08:47:59.566" v="409" actId="478"/>
          <ac:picMkLst>
            <pc:docMk/>
            <pc:sldMk cId="783457345" sldId="263"/>
            <ac:picMk id="4" creationId="{087B1170-3D47-9D61-0C65-4DE328214B46}"/>
          </ac:picMkLst>
        </pc:picChg>
        <pc:picChg chg="add del mod">
          <ac:chgData name="Justine Zapin" userId="0e74b5ed9a1d2631" providerId="LiveId" clId="{596A4A81-F5E6-4F54-BB79-D7D5E1339380}" dt="2023-07-12T20:28:40.308" v="2216" actId="21"/>
          <ac:picMkLst>
            <pc:docMk/>
            <pc:sldMk cId="783457345" sldId="263"/>
            <ac:picMk id="4" creationId="{14E37F1B-22AE-B681-8506-76C1A088F4B8}"/>
          </ac:picMkLst>
        </pc:picChg>
        <pc:picChg chg="del">
          <ac:chgData name="Justine Zapin" userId="0e74b5ed9a1d2631" providerId="LiveId" clId="{596A4A81-F5E6-4F54-BB79-D7D5E1339380}" dt="2023-07-12T08:48:10.298" v="413" actId="478"/>
          <ac:picMkLst>
            <pc:docMk/>
            <pc:sldMk cId="783457345" sldId="263"/>
            <ac:picMk id="5" creationId="{29425B9F-2DE5-B31D-9ECD-9B4BB5AE3CAF}"/>
          </ac:picMkLst>
        </pc:picChg>
      </pc:sldChg>
      <pc:sldChg chg="addSp delSp modSp new mod setBg">
        <pc:chgData name="Justine Zapin" userId="0e74b5ed9a1d2631" providerId="LiveId" clId="{596A4A81-F5E6-4F54-BB79-D7D5E1339380}" dt="2023-07-12T12:11:26.104" v="1622" actId="20577"/>
        <pc:sldMkLst>
          <pc:docMk/>
          <pc:sldMk cId="1804540980" sldId="264"/>
        </pc:sldMkLst>
        <pc:spChg chg="mod">
          <ac:chgData name="Justine Zapin" userId="0e74b5ed9a1d2631" providerId="LiveId" clId="{596A4A81-F5E6-4F54-BB79-D7D5E1339380}" dt="2023-07-12T11:04:45.539" v="772" actId="20577"/>
          <ac:spMkLst>
            <pc:docMk/>
            <pc:sldMk cId="1804540980" sldId="264"/>
            <ac:spMk id="2" creationId="{E7B0DE48-69E0-0407-2D31-9ABA2DAF3FE0}"/>
          </ac:spMkLst>
        </pc:spChg>
        <pc:spChg chg="del mod">
          <ac:chgData name="Justine Zapin" userId="0e74b5ed9a1d2631" providerId="LiveId" clId="{596A4A81-F5E6-4F54-BB79-D7D5E1339380}" dt="2023-07-12T09:10:51.206" v="590" actId="478"/>
          <ac:spMkLst>
            <pc:docMk/>
            <pc:sldMk cId="1804540980" sldId="264"/>
            <ac:spMk id="3" creationId="{E4F20433-0161-7D39-0D61-CBDC27770A52}"/>
          </ac:spMkLst>
        </pc:spChg>
        <pc:spChg chg="del">
          <ac:chgData name="Justine Zapin" userId="0e74b5ed9a1d2631" providerId="LiveId" clId="{596A4A81-F5E6-4F54-BB79-D7D5E1339380}" dt="2023-07-12T09:10:16.789" v="578" actId="478"/>
          <ac:spMkLst>
            <pc:docMk/>
            <pc:sldMk cId="1804540980" sldId="264"/>
            <ac:spMk id="4" creationId="{021392E7-C112-646F-6486-807406900857}"/>
          </ac:spMkLst>
        </pc:spChg>
        <pc:spChg chg="add mod ord">
          <ac:chgData name="Justine Zapin" userId="0e74b5ed9a1d2631" providerId="LiveId" clId="{596A4A81-F5E6-4F54-BB79-D7D5E1339380}" dt="2023-07-12T12:11:26.104" v="1622" actId="20577"/>
          <ac:spMkLst>
            <pc:docMk/>
            <pc:sldMk cId="1804540980" sldId="264"/>
            <ac:spMk id="5" creationId="{038FBAA3-2858-393F-4293-B27F74F8D166}"/>
          </ac:spMkLst>
        </pc:spChg>
        <pc:spChg chg="add mod">
          <ac:chgData name="Justine Zapin" userId="0e74b5ed9a1d2631" providerId="LiveId" clId="{596A4A81-F5E6-4F54-BB79-D7D5E1339380}" dt="2023-07-12T09:13:02.619" v="646" actId="14100"/>
          <ac:spMkLst>
            <pc:docMk/>
            <pc:sldMk cId="1804540980" sldId="264"/>
            <ac:spMk id="6" creationId="{E7C94634-8293-234D-4924-8CF8EA38DE0A}"/>
          </ac:spMkLst>
        </pc:spChg>
      </pc:sldChg>
      <pc:sldChg chg="modSp add del mod ord">
        <pc:chgData name="Justine Zapin" userId="0e74b5ed9a1d2631" providerId="LiveId" clId="{596A4A81-F5E6-4F54-BB79-D7D5E1339380}" dt="2023-07-12T20:40:05.080" v="2374" actId="2696"/>
        <pc:sldMkLst>
          <pc:docMk/>
          <pc:sldMk cId="534964403" sldId="265"/>
        </pc:sldMkLst>
        <pc:spChg chg="mod">
          <ac:chgData name="Justine Zapin" userId="0e74b5ed9a1d2631" providerId="LiveId" clId="{596A4A81-F5E6-4F54-BB79-D7D5E1339380}" dt="2023-07-12T11:05:02.588" v="787" actId="20577"/>
          <ac:spMkLst>
            <pc:docMk/>
            <pc:sldMk cId="534964403" sldId="265"/>
            <ac:spMk id="2" creationId="{E7B0DE48-69E0-0407-2D31-9ABA2DAF3FE0}"/>
          </ac:spMkLst>
        </pc:spChg>
        <pc:spChg chg="mod">
          <ac:chgData name="Justine Zapin" userId="0e74b5ed9a1d2631" providerId="LiveId" clId="{596A4A81-F5E6-4F54-BB79-D7D5E1339380}" dt="2023-07-12T11:06:06.323" v="811" actId="20577"/>
          <ac:spMkLst>
            <pc:docMk/>
            <pc:sldMk cId="534964403" sldId="265"/>
            <ac:spMk id="5" creationId="{038FBAA3-2858-393F-4293-B27F74F8D166}"/>
          </ac:spMkLst>
        </pc:spChg>
      </pc:sldChg>
      <pc:sldChg chg="addSp delSp modSp add mod setBg">
        <pc:chgData name="Justine Zapin" userId="0e74b5ed9a1d2631" providerId="LiveId" clId="{596A4A81-F5E6-4F54-BB79-D7D5E1339380}" dt="2023-07-12T11:35:52.036" v="1568" actId="313"/>
        <pc:sldMkLst>
          <pc:docMk/>
          <pc:sldMk cId="2292528904" sldId="266"/>
        </pc:sldMkLst>
        <pc:spChg chg="mod">
          <ac:chgData name="Justine Zapin" userId="0e74b5ed9a1d2631" providerId="LiveId" clId="{596A4A81-F5E6-4F54-BB79-D7D5E1339380}" dt="2023-07-12T11:33:42.389" v="1551" actId="1076"/>
          <ac:spMkLst>
            <pc:docMk/>
            <pc:sldMk cId="2292528904" sldId="266"/>
            <ac:spMk id="2" creationId="{F24488A9-56DE-ECFC-6A08-BAD9351FD34D}"/>
          </ac:spMkLst>
        </pc:spChg>
        <pc:spChg chg="add mod">
          <ac:chgData name="Justine Zapin" userId="0e74b5ed9a1d2631" providerId="LiveId" clId="{596A4A81-F5E6-4F54-BB79-D7D5E1339380}" dt="2023-07-12T11:35:52.036" v="1568" actId="313"/>
          <ac:spMkLst>
            <pc:docMk/>
            <pc:sldMk cId="2292528904" sldId="266"/>
            <ac:spMk id="4" creationId="{CAAFBFC6-2C11-BCDC-F1E8-E88C95BF25C9}"/>
          </ac:spMkLst>
        </pc:spChg>
        <pc:spChg chg="mod">
          <ac:chgData name="Justine Zapin" userId="0e74b5ed9a1d2631" providerId="LiveId" clId="{596A4A81-F5E6-4F54-BB79-D7D5E1339380}" dt="2023-07-12T11:34:26.996" v="1560" actId="14100"/>
          <ac:spMkLst>
            <pc:docMk/>
            <pc:sldMk cId="2292528904" sldId="266"/>
            <ac:spMk id="5" creationId="{4605D735-8172-87C8-4875-6FEE937AEEFC}"/>
          </ac:spMkLst>
        </pc:spChg>
        <pc:spChg chg="add del">
          <ac:chgData name="Justine Zapin" userId="0e74b5ed9a1d2631" providerId="LiveId" clId="{596A4A81-F5E6-4F54-BB79-D7D5E1339380}" dt="2023-07-12T11:19:35.764" v="832" actId="26606"/>
          <ac:spMkLst>
            <pc:docMk/>
            <pc:sldMk cId="2292528904" sldId="266"/>
            <ac:spMk id="30" creationId="{43162304-DA60-4C31-9E2B-E22F8DA75FF5}"/>
          </ac:spMkLst>
        </pc:spChg>
        <pc:spChg chg="add del">
          <ac:chgData name="Justine Zapin" userId="0e74b5ed9a1d2631" providerId="LiveId" clId="{596A4A81-F5E6-4F54-BB79-D7D5E1339380}" dt="2023-07-12T11:19:35.764" v="832" actId="26606"/>
          <ac:spMkLst>
            <pc:docMk/>
            <pc:sldMk cId="2292528904" sldId="266"/>
            <ac:spMk id="31" creationId="{C4AE1EFF-264A-4A42-BEA1-0E875F40D74F}"/>
          </ac:spMkLst>
        </pc:spChg>
        <pc:spChg chg="add del">
          <ac:chgData name="Justine Zapin" userId="0e74b5ed9a1d2631" providerId="LiveId" clId="{596A4A81-F5E6-4F54-BB79-D7D5E1339380}" dt="2023-07-12T11:19:35.764" v="832" actId="26606"/>
          <ac:spMkLst>
            <pc:docMk/>
            <pc:sldMk cId="2292528904" sldId="266"/>
            <ac:spMk id="32" creationId="{5DB23C2B-2054-4D8B-9E98-9190F8E05EAD}"/>
          </ac:spMkLst>
        </pc:spChg>
        <pc:spChg chg="add del">
          <ac:chgData name="Justine Zapin" userId="0e74b5ed9a1d2631" providerId="LiveId" clId="{596A4A81-F5E6-4F54-BB79-D7D5E1339380}" dt="2023-07-12T11:19:35.764" v="832" actId="26606"/>
          <ac:spMkLst>
            <pc:docMk/>
            <pc:sldMk cId="2292528904" sldId="266"/>
            <ac:spMk id="33" creationId="{8797B5BC-9873-45F9-97D6-298FB5AF08FF}"/>
          </ac:spMkLst>
        </pc:spChg>
        <pc:spChg chg="add del">
          <ac:chgData name="Justine Zapin" userId="0e74b5ed9a1d2631" providerId="LiveId" clId="{596A4A81-F5E6-4F54-BB79-D7D5E1339380}" dt="2023-07-12T11:19:35.764" v="832" actId="26606"/>
          <ac:spMkLst>
            <pc:docMk/>
            <pc:sldMk cId="2292528904" sldId="266"/>
            <ac:spMk id="34" creationId="{665C2FCD-09A4-4B4B-AA73-F330DFE91799}"/>
          </ac:spMkLst>
        </pc:spChg>
        <pc:spChg chg="add del">
          <ac:chgData name="Justine Zapin" userId="0e74b5ed9a1d2631" providerId="LiveId" clId="{596A4A81-F5E6-4F54-BB79-D7D5E1339380}" dt="2023-07-12T11:19:35.743" v="831" actId="26606"/>
          <ac:spMkLst>
            <pc:docMk/>
            <pc:sldMk cId="2292528904" sldId="266"/>
            <ac:spMk id="39" creationId="{07CBBDD0-4420-4A50-96AB-392F9B97CF03}"/>
          </ac:spMkLst>
        </pc:spChg>
        <pc:spChg chg="add del">
          <ac:chgData name="Justine Zapin" userId="0e74b5ed9a1d2631" providerId="LiveId" clId="{596A4A81-F5E6-4F54-BB79-D7D5E1339380}" dt="2023-07-12T11:19:35.743" v="831" actId="26606"/>
          <ac:spMkLst>
            <pc:docMk/>
            <pc:sldMk cId="2292528904" sldId="266"/>
            <ac:spMk id="41" creationId="{465BA403-54B9-4A0B-BC79-028C495C038E}"/>
          </ac:spMkLst>
        </pc:spChg>
        <pc:spChg chg="add del">
          <ac:chgData name="Justine Zapin" userId="0e74b5ed9a1d2631" providerId="LiveId" clId="{596A4A81-F5E6-4F54-BB79-D7D5E1339380}" dt="2023-07-12T11:19:35.743" v="831" actId="26606"/>
          <ac:spMkLst>
            <pc:docMk/>
            <pc:sldMk cId="2292528904" sldId="266"/>
            <ac:spMk id="43" creationId="{DC8C6883-513A-4FE8-8B55-7AA2A13A9BB9}"/>
          </ac:spMkLst>
        </pc:spChg>
        <pc:spChg chg="add">
          <ac:chgData name="Justine Zapin" userId="0e74b5ed9a1d2631" providerId="LiveId" clId="{596A4A81-F5E6-4F54-BB79-D7D5E1339380}" dt="2023-07-12T11:19:35.764" v="832" actId="26606"/>
          <ac:spMkLst>
            <pc:docMk/>
            <pc:sldMk cId="2292528904" sldId="266"/>
            <ac:spMk id="45" creationId="{A5A2BA67-BF68-4F48-BAA9-1091D4FED1F8}"/>
          </ac:spMkLst>
        </pc:spChg>
        <pc:spChg chg="add">
          <ac:chgData name="Justine Zapin" userId="0e74b5ed9a1d2631" providerId="LiveId" clId="{596A4A81-F5E6-4F54-BB79-D7D5E1339380}" dt="2023-07-12T11:19:35.764" v="832" actId="26606"/>
          <ac:spMkLst>
            <pc:docMk/>
            <pc:sldMk cId="2292528904" sldId="266"/>
            <ac:spMk id="46" creationId="{E4190DBD-4A62-4416-ACB7-ACEC1DE3024B}"/>
          </ac:spMkLst>
        </pc:spChg>
        <pc:spChg chg="add">
          <ac:chgData name="Justine Zapin" userId="0e74b5ed9a1d2631" providerId="LiveId" clId="{596A4A81-F5E6-4F54-BB79-D7D5E1339380}" dt="2023-07-12T11:19:35.764" v="832" actId="26606"/>
          <ac:spMkLst>
            <pc:docMk/>
            <pc:sldMk cId="2292528904" sldId="266"/>
            <ac:spMk id="47" creationId="{DBF12D6D-FE37-445A-BF16-6DA1A659A4D7}"/>
          </ac:spMkLst>
        </pc:spChg>
        <pc:picChg chg="add mod">
          <ac:chgData name="Justine Zapin" userId="0e74b5ed9a1d2631" providerId="LiveId" clId="{596A4A81-F5E6-4F54-BB79-D7D5E1339380}" dt="2023-07-12T11:21:44.968" v="906" actId="1076"/>
          <ac:picMkLst>
            <pc:docMk/>
            <pc:sldMk cId="2292528904" sldId="266"/>
            <ac:picMk id="3" creationId="{8B220EDD-A942-3411-9C08-6633D78550A9}"/>
          </ac:picMkLst>
        </pc:picChg>
      </pc:sldChg>
      <pc:sldChg chg="addSp delSp modSp add mod ord setBg">
        <pc:chgData name="Justine Zapin" userId="0e74b5ed9a1d2631" providerId="LiveId" clId="{596A4A81-F5E6-4F54-BB79-D7D5E1339380}" dt="2023-07-12T20:19:45.498" v="2168"/>
        <pc:sldMkLst>
          <pc:docMk/>
          <pc:sldMk cId="3510729682" sldId="267"/>
        </pc:sldMkLst>
        <pc:spChg chg="mod">
          <ac:chgData name="Justine Zapin" userId="0e74b5ed9a1d2631" providerId="LiveId" clId="{596A4A81-F5E6-4F54-BB79-D7D5E1339380}" dt="2023-07-12T19:25:10.519" v="1666" actId="20577"/>
          <ac:spMkLst>
            <pc:docMk/>
            <pc:sldMk cId="3510729682" sldId="267"/>
            <ac:spMk id="2" creationId="{F24488A9-56DE-ECFC-6A08-BAD9351FD34D}"/>
          </ac:spMkLst>
        </pc:spChg>
        <pc:spChg chg="mod">
          <ac:chgData name="Justine Zapin" userId="0e74b5ed9a1d2631" providerId="LiveId" clId="{596A4A81-F5E6-4F54-BB79-D7D5E1339380}" dt="2023-07-12T20:14:48.298" v="1912" actId="1076"/>
          <ac:spMkLst>
            <pc:docMk/>
            <pc:sldMk cId="3510729682" sldId="267"/>
            <ac:spMk id="4" creationId="{CAAFBFC6-2C11-BCDC-F1E8-E88C95BF25C9}"/>
          </ac:spMkLst>
        </pc:spChg>
        <pc:spChg chg="del mod">
          <ac:chgData name="Justine Zapin" userId="0e74b5ed9a1d2631" providerId="LiveId" clId="{596A4A81-F5E6-4F54-BB79-D7D5E1339380}" dt="2023-07-12T19:24:50.240" v="1641" actId="478"/>
          <ac:spMkLst>
            <pc:docMk/>
            <pc:sldMk cId="3510729682" sldId="267"/>
            <ac:spMk id="5" creationId="{4605D735-8172-87C8-4875-6FEE937AEEFC}"/>
          </ac:spMkLst>
        </pc:spChg>
        <pc:spChg chg="add del mod">
          <ac:chgData name="Justine Zapin" userId="0e74b5ed9a1d2631" providerId="LiveId" clId="{596A4A81-F5E6-4F54-BB79-D7D5E1339380}" dt="2023-07-12T20:19:19.489" v="2166" actId="478"/>
          <ac:spMkLst>
            <pc:docMk/>
            <pc:sldMk cId="3510729682" sldId="267"/>
            <ac:spMk id="8" creationId="{78F31ABC-91BD-B06C-BDB6-913095B2A2D5}"/>
          </ac:spMkLst>
        </pc:spChg>
        <pc:spChg chg="add del mod">
          <ac:chgData name="Justine Zapin" userId="0e74b5ed9a1d2631" providerId="LiveId" clId="{596A4A81-F5E6-4F54-BB79-D7D5E1339380}" dt="2023-07-12T20:19:22.441" v="2167" actId="478"/>
          <ac:spMkLst>
            <pc:docMk/>
            <pc:sldMk cId="3510729682" sldId="267"/>
            <ac:spMk id="11" creationId="{591BA3BC-952B-B926-EFD1-2EB22FFB1792}"/>
          </ac:spMkLst>
        </pc:spChg>
        <pc:picChg chg="del">
          <ac:chgData name="Justine Zapin" userId="0e74b5ed9a1d2631" providerId="LiveId" clId="{596A4A81-F5E6-4F54-BB79-D7D5E1339380}" dt="2023-07-12T19:24:22.896" v="1633" actId="478"/>
          <ac:picMkLst>
            <pc:docMk/>
            <pc:sldMk cId="3510729682" sldId="267"/>
            <ac:picMk id="3" creationId="{8B220EDD-A942-3411-9C08-6633D78550A9}"/>
          </ac:picMkLst>
        </pc:picChg>
        <pc:picChg chg="add del mod">
          <ac:chgData name="Justine Zapin" userId="0e74b5ed9a1d2631" providerId="LiveId" clId="{596A4A81-F5E6-4F54-BB79-D7D5E1339380}" dt="2023-07-12T20:13:50.881" v="1890" actId="478"/>
          <ac:picMkLst>
            <pc:docMk/>
            <pc:sldMk cId="3510729682" sldId="267"/>
            <ac:picMk id="6" creationId="{5269BC07-820A-6207-D423-BC0AD2BCD320}"/>
          </ac:picMkLst>
        </pc:picChg>
        <pc:picChg chg="add mod">
          <ac:chgData name="Justine Zapin" userId="0e74b5ed9a1d2631" providerId="LiveId" clId="{596A4A81-F5E6-4F54-BB79-D7D5E1339380}" dt="2023-07-12T20:19:11.900" v="2163" actId="14100"/>
          <ac:picMkLst>
            <pc:docMk/>
            <pc:sldMk cId="3510729682" sldId="267"/>
            <ac:picMk id="9" creationId="{120EDD16-DFDA-36F3-3C36-39D9DB276D6F}"/>
          </ac:picMkLst>
        </pc:picChg>
      </pc:sldChg>
      <pc:sldChg chg="addSp delSp modSp add mod modAnim">
        <pc:chgData name="Justine Zapin" userId="0e74b5ed9a1d2631" providerId="LiveId" clId="{596A4A81-F5E6-4F54-BB79-D7D5E1339380}" dt="2023-07-14T09:39:52.185" v="3185"/>
        <pc:sldMkLst>
          <pc:docMk/>
          <pc:sldMk cId="1773510018" sldId="268"/>
        </pc:sldMkLst>
        <pc:spChg chg="add del mod">
          <ac:chgData name="Justine Zapin" userId="0e74b5ed9a1d2631" providerId="LiveId" clId="{596A4A81-F5E6-4F54-BB79-D7D5E1339380}" dt="2023-07-14T09:16:31.807" v="2463" actId="478"/>
          <ac:spMkLst>
            <pc:docMk/>
            <pc:sldMk cId="1773510018" sldId="268"/>
            <ac:spMk id="3" creationId="{86BAF8E6-C95C-F809-FCF2-9F2F02E82C0F}"/>
          </ac:spMkLst>
        </pc:spChg>
        <pc:spChg chg="del">
          <ac:chgData name="Justine Zapin" userId="0e74b5ed9a1d2631" providerId="LiveId" clId="{596A4A81-F5E6-4F54-BB79-D7D5E1339380}" dt="2023-07-14T09:16:22.147" v="2461" actId="478"/>
          <ac:spMkLst>
            <pc:docMk/>
            <pc:sldMk cId="1773510018" sldId="268"/>
            <ac:spMk id="6" creationId="{57C4A718-4B13-446B-C4BF-7C8681FC34B1}"/>
          </ac:spMkLst>
        </pc:spChg>
        <pc:spChg chg="del mod">
          <ac:chgData name="Justine Zapin" userId="0e74b5ed9a1d2631" providerId="LiveId" clId="{596A4A81-F5E6-4F54-BB79-D7D5E1339380}" dt="2023-07-14T09:15:48.459" v="2458" actId="478"/>
          <ac:spMkLst>
            <pc:docMk/>
            <pc:sldMk cId="1773510018" sldId="268"/>
            <ac:spMk id="7" creationId="{9B0CD0FE-932A-3561-D604-E2E67E82A392}"/>
          </ac:spMkLst>
        </pc:spChg>
        <pc:spChg chg="mod">
          <ac:chgData name="Justine Zapin" userId="0e74b5ed9a1d2631" providerId="LiveId" clId="{596A4A81-F5E6-4F54-BB79-D7D5E1339380}" dt="2023-07-14T09:39:33.198" v="3181" actId="27636"/>
          <ac:spMkLst>
            <pc:docMk/>
            <pc:sldMk cId="1773510018" sldId="268"/>
            <ac:spMk id="10" creationId="{BD1CF1A2-A329-BCA5-F1A1-A811E410CC6F}"/>
          </ac:spMkLst>
        </pc:spChg>
        <pc:picChg chg="del">
          <ac:chgData name="Justine Zapin" userId="0e74b5ed9a1d2631" providerId="LiveId" clId="{596A4A81-F5E6-4F54-BB79-D7D5E1339380}" dt="2023-07-14T09:15:38.624" v="2455" actId="478"/>
          <ac:picMkLst>
            <pc:docMk/>
            <pc:sldMk cId="1773510018" sldId="268"/>
            <ac:picMk id="4" creationId="{087B1170-3D47-9D61-0C65-4DE328214B46}"/>
          </ac:picMkLst>
        </pc:picChg>
        <pc:picChg chg="del">
          <ac:chgData name="Justine Zapin" userId="0e74b5ed9a1d2631" providerId="LiveId" clId="{596A4A81-F5E6-4F54-BB79-D7D5E1339380}" dt="2023-07-14T09:15:40.485" v="2456" actId="478"/>
          <ac:picMkLst>
            <pc:docMk/>
            <pc:sldMk cId="1773510018" sldId="268"/>
            <ac:picMk id="5" creationId="{29425B9F-2DE5-B31D-9ECD-9B4BB5AE3CAF}"/>
          </ac:picMkLst>
        </pc:picChg>
      </pc:sldChg>
      <pc:sldChg chg="add del">
        <pc:chgData name="Justine Zapin" userId="0e74b5ed9a1d2631" providerId="LiveId" clId="{596A4A81-F5E6-4F54-BB79-D7D5E1339380}" dt="2023-07-12T20:40:09.324" v="2375" actId="2696"/>
        <pc:sldMkLst>
          <pc:docMk/>
          <pc:sldMk cId="4216099679" sldId="268"/>
        </pc:sldMkLst>
      </pc:sldChg>
      <pc:sldChg chg="modSp add modAnim">
        <pc:chgData name="Justine Zapin" userId="0e74b5ed9a1d2631" providerId="LiveId" clId="{596A4A81-F5E6-4F54-BB79-D7D5E1339380}" dt="2023-07-14T09:45:22.480" v="3399"/>
        <pc:sldMkLst>
          <pc:docMk/>
          <pc:sldMk cId="911459785" sldId="269"/>
        </pc:sldMkLst>
        <pc:spChg chg="mod">
          <ac:chgData name="Justine Zapin" userId="0e74b5ed9a1d2631" providerId="LiveId" clId="{596A4A81-F5E6-4F54-BB79-D7D5E1339380}" dt="2023-07-14T09:43:58.171" v="3392" actId="20577"/>
          <ac:spMkLst>
            <pc:docMk/>
            <pc:sldMk cId="911459785" sldId="269"/>
            <ac:spMk id="10" creationId="{BD1CF1A2-A329-BCA5-F1A1-A811E410CC6F}"/>
          </ac:spMkLst>
        </pc:spChg>
      </pc:sldChg>
      <pc:sldChg chg="addSp delSp modSp add mod modAnim">
        <pc:chgData name="Justine Zapin" userId="0e74b5ed9a1d2631" providerId="LiveId" clId="{596A4A81-F5E6-4F54-BB79-D7D5E1339380}" dt="2023-07-14T11:04:05.147" v="3875" actId="20577"/>
        <pc:sldMkLst>
          <pc:docMk/>
          <pc:sldMk cId="477842434" sldId="270"/>
        </pc:sldMkLst>
        <pc:spChg chg="del">
          <ac:chgData name="Justine Zapin" userId="0e74b5ed9a1d2631" providerId="LiveId" clId="{596A4A81-F5E6-4F54-BB79-D7D5E1339380}" dt="2023-07-14T09:46:34.878" v="3426" actId="478"/>
          <ac:spMkLst>
            <pc:docMk/>
            <pc:sldMk cId="477842434" sldId="270"/>
            <ac:spMk id="5" creationId="{BC08C133-2AF0-73F3-38E6-FB0218F76321}"/>
          </ac:spMkLst>
        </pc:spChg>
        <pc:spChg chg="del">
          <ac:chgData name="Justine Zapin" userId="0e74b5ed9a1d2631" providerId="LiveId" clId="{596A4A81-F5E6-4F54-BB79-D7D5E1339380}" dt="2023-07-14T09:46:26.067" v="3424" actId="478"/>
          <ac:spMkLst>
            <pc:docMk/>
            <pc:sldMk cId="477842434" sldId="270"/>
            <ac:spMk id="6" creationId="{57C4A718-4B13-446B-C4BF-7C8681FC34B1}"/>
          </ac:spMkLst>
        </pc:spChg>
        <pc:spChg chg="add del mod">
          <ac:chgData name="Justine Zapin" userId="0e74b5ed9a1d2631" providerId="LiveId" clId="{596A4A81-F5E6-4F54-BB79-D7D5E1339380}" dt="2023-07-14T09:46:30.005" v="3425" actId="478"/>
          <ac:spMkLst>
            <pc:docMk/>
            <pc:sldMk cId="477842434" sldId="270"/>
            <ac:spMk id="7" creationId="{6DAEB3C0-BB1D-3782-BCAB-E743B4BD416E}"/>
          </ac:spMkLst>
        </pc:spChg>
        <pc:spChg chg="mod">
          <ac:chgData name="Justine Zapin" userId="0e74b5ed9a1d2631" providerId="LiveId" clId="{596A4A81-F5E6-4F54-BB79-D7D5E1339380}" dt="2023-07-14T11:04:05.147" v="3875" actId="20577"/>
          <ac:spMkLst>
            <pc:docMk/>
            <pc:sldMk cId="477842434" sldId="270"/>
            <ac:spMk id="10" creationId="{BD1CF1A2-A329-BCA5-F1A1-A811E410CC6F}"/>
          </ac:spMkLst>
        </pc:spChg>
        <pc:picChg chg="del mod">
          <ac:chgData name="Justine Zapin" userId="0e74b5ed9a1d2631" providerId="LiveId" clId="{596A4A81-F5E6-4F54-BB79-D7D5E1339380}" dt="2023-07-14T09:46:20.511" v="3422" actId="478"/>
          <ac:picMkLst>
            <pc:docMk/>
            <pc:sldMk cId="477842434" sldId="270"/>
            <ac:picMk id="2" creationId="{DC2812B8-0DE3-E789-83DC-E98111E4149D}"/>
          </ac:picMkLst>
        </pc:picChg>
        <pc:picChg chg="del">
          <ac:chgData name="Justine Zapin" userId="0e74b5ed9a1d2631" providerId="LiveId" clId="{596A4A81-F5E6-4F54-BB79-D7D5E1339380}" dt="2023-07-14T09:46:22.019" v="3423" actId="478"/>
          <ac:picMkLst>
            <pc:docMk/>
            <pc:sldMk cId="477842434" sldId="270"/>
            <ac:picMk id="3" creationId="{AA9C51B9-4A8F-8F30-DB3E-DDE9810A9F3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7/14/2023</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13016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7/14/2023</a:t>
            </a:fld>
            <a:endParaRPr lang="en-US" dirty="0"/>
          </a:p>
        </p:txBody>
      </p:sp>
      <p:sp>
        <p:nvSpPr>
          <p:cNvPr id="8" name="Footer Placeholder 7"/>
          <p:cNvSpPr>
            <a:spLocks noGrp="1"/>
          </p:cNvSpPr>
          <p:nvPr>
            <p:ph type="ftr" sz="quarter" idx="11"/>
          </p:nvPr>
        </p:nvSpPr>
        <p:spPr/>
        <p:txBody>
          <a:bodyPr/>
          <a:lstStyle/>
          <a:p>
            <a:endParaRPr lang="en-US" dirty="0">
              <a:solidFill>
                <a:schemeClr val="tx1">
                  <a:alpha val="60000"/>
                </a:schemeClr>
              </a:solidFill>
            </a:endParaRP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474940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7/14/2023</a:t>
            </a:fld>
            <a:endParaRPr lang="en-US" dirty="0"/>
          </a:p>
        </p:txBody>
      </p:sp>
      <p:sp>
        <p:nvSpPr>
          <p:cNvPr id="8" name="Footer Placeholder 7"/>
          <p:cNvSpPr>
            <a:spLocks noGrp="1"/>
          </p:cNvSpPr>
          <p:nvPr>
            <p:ph type="ftr" sz="quarter" idx="11"/>
          </p:nvPr>
        </p:nvSpPr>
        <p:spPr/>
        <p:txBody>
          <a:bodyPr/>
          <a:lstStyle/>
          <a:p>
            <a:endParaRPr lang="en-US" dirty="0">
              <a:solidFill>
                <a:schemeClr val="tx1">
                  <a:alpha val="60000"/>
                </a:schemeClr>
              </a:solidFill>
            </a:endParaRP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662975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7/14/2023</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580219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018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E0CF6C-748E-4B7A-BC8B-3011EF78ED13}" type="datetime1">
              <a:rPr lang="en-US" smtClean="0"/>
              <a:pPr/>
              <a:t>7/14/2023</a:t>
            </a:fld>
            <a:endParaRPr lang="en-US" dirty="0"/>
          </a:p>
        </p:txBody>
      </p:sp>
      <p:sp>
        <p:nvSpPr>
          <p:cNvPr id="9" name="Footer Placeholder 8"/>
          <p:cNvSpPr>
            <a:spLocks noGrp="1"/>
          </p:cNvSpPr>
          <p:nvPr>
            <p:ph type="ftr" sz="quarter" idx="11"/>
          </p:nvPr>
        </p:nvSpPr>
        <p:spPr/>
        <p:txBody>
          <a:bodyPr/>
          <a:lstStyle/>
          <a:p>
            <a:endParaRPr lang="en-US" dirty="0">
              <a:solidFill>
                <a:schemeClr val="tx1">
                  <a:alpha val="60000"/>
                </a:schemeClr>
              </a:solidFill>
            </a:endParaRPr>
          </a:p>
        </p:txBody>
      </p:sp>
      <p:sp>
        <p:nvSpPr>
          <p:cNvPr id="10" name="Slide Number Placeholder 9"/>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872169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7E0CF6C-748E-4B7A-BC8B-3011EF78ED13}" type="datetime1">
              <a:rPr lang="en-US" smtClean="0"/>
              <a:pPr/>
              <a:t>7/14/2023</a:t>
            </a:fld>
            <a:endParaRPr lang="en-US" dirty="0"/>
          </a:p>
        </p:txBody>
      </p:sp>
      <p:sp>
        <p:nvSpPr>
          <p:cNvPr id="11" name="Footer Placeholder 10"/>
          <p:cNvSpPr>
            <a:spLocks noGrp="1"/>
          </p:cNvSpPr>
          <p:nvPr>
            <p:ph type="ftr" sz="quarter" idx="11"/>
          </p:nvPr>
        </p:nvSpPr>
        <p:spPr/>
        <p:txBody>
          <a:bodyPr/>
          <a:lstStyle/>
          <a:p>
            <a:endParaRPr lang="en-US" dirty="0">
              <a:solidFill>
                <a:schemeClr val="tx1">
                  <a:alpha val="60000"/>
                </a:schemeClr>
              </a:solidFill>
            </a:endParaRPr>
          </a:p>
        </p:txBody>
      </p:sp>
      <p:sp>
        <p:nvSpPr>
          <p:cNvPr id="12" name="Slide Number Placeholder 11"/>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971422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AB41CFF-90C9-47B3-9DA1-F2BF8D839F7E}" type="datetime1">
              <a:rPr lang="en-US" smtClean="0"/>
              <a:t>7/14/2023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1088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048FA-06AB-4884-A69B-986B96E68A24}" type="datetime1">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725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7E0CF6C-748E-4B7A-BC8B-3011EF78ED13}" type="datetime1">
              <a:rPr lang="en-US" smtClean="0"/>
              <a:pPr/>
              <a:t>7/14/2023</a:t>
            </a:fld>
            <a:endParaRPr lang="en-US" dirty="0"/>
          </a:p>
        </p:txBody>
      </p:sp>
      <p:sp>
        <p:nvSpPr>
          <p:cNvPr id="9" name="Footer Placeholder 8"/>
          <p:cNvSpPr>
            <a:spLocks noGrp="1"/>
          </p:cNvSpPr>
          <p:nvPr>
            <p:ph type="ftr" sz="quarter" idx="11"/>
          </p:nvPr>
        </p:nvSpPr>
        <p:spPr/>
        <p:txBody>
          <a:bodyPr/>
          <a:lstStyle/>
          <a:p>
            <a:endParaRPr lang="en-US" dirty="0">
              <a:solidFill>
                <a:schemeClr val="tx1">
                  <a:alpha val="60000"/>
                </a:schemeClr>
              </a:solidFill>
            </a:endParaRPr>
          </a:p>
        </p:txBody>
      </p:sp>
      <p:sp>
        <p:nvSpPr>
          <p:cNvPr id="10" name="Slide Number Placeholder 9"/>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918231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8AC6A5B-8AE7-4A41-B5A7-9ADC6686DC18}" type="datetime1">
              <a:rPr lang="en-US" smtClean="0"/>
              <a:t>7/14/2023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9363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E0CF6C-748E-4B7A-BC8B-3011EF78ED13}" type="datetime1">
              <a:rPr lang="en-US" smtClean="0"/>
              <a:pPr/>
              <a:t>7/14/2023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117726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4488A9-56DE-ECFC-6A08-BAD9351FD34D}"/>
              </a:ext>
            </a:extLst>
          </p:cNvPr>
          <p:cNvSpPr>
            <a:spLocks noGrp="1"/>
          </p:cNvSpPr>
          <p:nvPr>
            <p:ph type="ctrTitle"/>
          </p:nvPr>
        </p:nvSpPr>
        <p:spPr>
          <a:xfrm>
            <a:off x="643467" y="1298448"/>
            <a:ext cx="3685070" cy="3255264"/>
          </a:xfrm>
        </p:spPr>
        <p:txBody>
          <a:bodyPr>
            <a:normAutofit/>
          </a:bodyPr>
          <a:lstStyle/>
          <a:p>
            <a:r>
              <a:rPr lang="en-US" sz="5500" b="1" i="1" dirty="0">
                <a:latin typeface="Baskerville Old Face" panose="02020602080505020303" pitchFamily="18" charset="0"/>
              </a:rPr>
              <a:t>Playboy, Blanco, </a:t>
            </a:r>
            <a:r>
              <a:rPr lang="en-US" sz="5500" b="1" dirty="0">
                <a:latin typeface="Baskerville Old Face" panose="02020602080505020303" pitchFamily="18" charset="0"/>
              </a:rPr>
              <a:t>and Irish Social Realism</a:t>
            </a:r>
            <a:endParaRPr lang="en-IE" sz="5500" b="1" i="1" dirty="0">
              <a:latin typeface="Baskerville Old Face" panose="02020602080505020303" pitchFamily="18" charset="0"/>
            </a:endParaRPr>
          </a:p>
        </p:txBody>
      </p:sp>
      <p:sp>
        <p:nvSpPr>
          <p:cNvPr id="3" name="Subtitle 2">
            <a:extLst>
              <a:ext uri="{FF2B5EF4-FFF2-40B4-BE49-F238E27FC236}">
                <a16:creationId xmlns:a16="http://schemas.microsoft.com/office/drawing/2014/main" id="{BB9409A4-D1F9-CAE3-3CC5-94BD1C412517}"/>
              </a:ext>
            </a:extLst>
          </p:cNvPr>
          <p:cNvSpPr>
            <a:spLocks noGrp="1"/>
          </p:cNvSpPr>
          <p:nvPr>
            <p:ph type="subTitle" idx="1"/>
          </p:nvPr>
        </p:nvSpPr>
        <p:spPr>
          <a:xfrm>
            <a:off x="643467" y="4670246"/>
            <a:ext cx="3685070" cy="914400"/>
          </a:xfrm>
        </p:spPr>
        <p:txBody>
          <a:bodyPr>
            <a:normAutofit/>
          </a:bodyPr>
          <a:lstStyle/>
          <a:p>
            <a:r>
              <a:rPr lang="en-US" sz="1400">
                <a:latin typeface="Baskerville Old Face" panose="02020602080505020303" pitchFamily="18" charset="0"/>
              </a:rPr>
              <a:t>Justine Zapin</a:t>
            </a:r>
            <a:br>
              <a:rPr lang="en-US" sz="1400">
                <a:latin typeface="Baskerville Old Face" panose="02020602080505020303" pitchFamily="18" charset="0"/>
              </a:rPr>
            </a:br>
            <a:r>
              <a:rPr lang="en-US" sz="1400">
                <a:latin typeface="Baskerville Old Face" panose="02020602080505020303" pitchFamily="18" charset="0"/>
              </a:rPr>
              <a:t>PhD Candidate </a:t>
            </a:r>
            <a:br>
              <a:rPr lang="en-US" sz="1400">
                <a:latin typeface="Baskerville Old Face" panose="02020602080505020303" pitchFamily="18" charset="0"/>
              </a:rPr>
            </a:br>
            <a:r>
              <a:rPr lang="en-US" sz="1400">
                <a:latin typeface="Baskerville Old Face" panose="02020602080505020303" pitchFamily="18" charset="0"/>
              </a:rPr>
              <a:t>University College Dublin</a:t>
            </a:r>
            <a:br>
              <a:rPr lang="en-US" sz="1400">
                <a:latin typeface="Baskerville Old Face" panose="02020602080505020303" pitchFamily="18" charset="0"/>
              </a:rPr>
            </a:br>
            <a:r>
              <a:rPr lang="en-US" sz="1400">
                <a:latin typeface="Baskerville Old Face" panose="02020602080505020303" pitchFamily="18" charset="0"/>
              </a:rPr>
              <a:t>Justine.Zapin@gmail.com</a:t>
            </a:r>
            <a:endParaRPr lang="en-IE" sz="1400">
              <a:latin typeface="Baskerville Old Face" panose="02020602080505020303" pitchFamily="18" charset="0"/>
            </a:endParaRPr>
          </a:p>
        </p:txBody>
      </p:sp>
      <p:pic>
        <p:nvPicPr>
          <p:cNvPr id="6" name="Picture 5">
            <a:extLst>
              <a:ext uri="{FF2B5EF4-FFF2-40B4-BE49-F238E27FC236}">
                <a16:creationId xmlns:a16="http://schemas.microsoft.com/office/drawing/2014/main" id="{A7DC62B4-4DA4-7C9D-0DF9-F0869CFB4FCF}"/>
              </a:ext>
            </a:extLst>
          </p:cNvPr>
          <p:cNvPicPr>
            <a:picLocks noChangeAspect="1"/>
          </p:cNvPicPr>
          <p:nvPr/>
        </p:nvPicPr>
        <p:blipFill rotWithShape="1">
          <a:blip r:embed="rId2"/>
          <a:srcRect l="9401" r="2508"/>
          <a:stretch/>
        </p:blipFill>
        <p:spPr>
          <a:xfrm>
            <a:off x="5120640" y="759599"/>
            <a:ext cx="6367271" cy="5330650"/>
          </a:xfrm>
          <a:prstGeom prst="rect">
            <a:avLst/>
          </a:prstGeom>
        </p:spPr>
      </p:pic>
      <p:sp>
        <p:nvSpPr>
          <p:cNvPr id="15" name="Rectangle 14">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61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BCE0"/>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4488A9-56DE-ECFC-6A08-BAD9351FD34D}"/>
              </a:ext>
            </a:extLst>
          </p:cNvPr>
          <p:cNvSpPr>
            <a:spLocks noGrp="1"/>
          </p:cNvSpPr>
          <p:nvPr>
            <p:ph type="ctrTitle"/>
          </p:nvPr>
        </p:nvSpPr>
        <p:spPr>
          <a:xfrm>
            <a:off x="277370" y="201168"/>
            <a:ext cx="5564631" cy="2064512"/>
          </a:xfrm>
        </p:spPr>
        <p:txBody>
          <a:bodyPr vert="horz" lIns="91440" tIns="45720" rIns="91440" bIns="45720" rtlCol="0">
            <a:normAutofit/>
          </a:bodyPr>
          <a:lstStyle/>
          <a:p>
            <a:r>
              <a:rPr lang="en-US" sz="4800" b="1" spc="-60" dirty="0">
                <a:latin typeface="Baskerville Old Face" panose="02020602080505020303" pitchFamily="18" charset="0"/>
              </a:rPr>
              <a:t>Yeats on </a:t>
            </a:r>
            <a:r>
              <a:rPr lang="en-US" sz="4800" b="1" i="1" spc="-60" dirty="0">
                <a:latin typeface="Baskerville Old Face" panose="02020602080505020303" pitchFamily="18" charset="0"/>
              </a:rPr>
              <a:t>Blanco </a:t>
            </a:r>
            <a:r>
              <a:rPr lang="en-US" sz="4800" b="1" i="1" spc="-60" dirty="0" err="1">
                <a:latin typeface="Baskerville Old Face" panose="02020602080505020303" pitchFamily="18" charset="0"/>
              </a:rPr>
              <a:t>Posnet</a:t>
            </a:r>
            <a:endParaRPr lang="en-US" sz="4800" b="1" spc="-60" dirty="0">
              <a:latin typeface="Baskerville Old Face" panose="02020602080505020303" pitchFamily="18" charset="0"/>
            </a:endParaRPr>
          </a:p>
        </p:txBody>
      </p:sp>
      <p:sp>
        <p:nvSpPr>
          <p:cNvPr id="47" name="Rectangle 42">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CAAFBFC6-2C11-BCDC-F1E8-E88C95BF25C9}"/>
              </a:ext>
            </a:extLst>
          </p:cNvPr>
          <p:cNvSpPr txBox="1"/>
          <p:nvPr/>
        </p:nvSpPr>
        <p:spPr>
          <a:xfrm>
            <a:off x="98160" y="2393027"/>
            <a:ext cx="5779649" cy="3477875"/>
          </a:xfrm>
          <a:prstGeom prst="rect">
            <a:avLst/>
          </a:prstGeom>
          <a:noFill/>
        </p:spPr>
        <p:txBody>
          <a:bodyPr wrap="square" rtlCol="0">
            <a:spAutoFit/>
          </a:bodyPr>
          <a:lstStyle/>
          <a:p>
            <a:r>
              <a:rPr lang="en-US" sz="2000" dirty="0">
                <a:solidFill>
                  <a:schemeClr val="bg1"/>
                </a:solidFill>
                <a:latin typeface="Baskerville Old Face" panose="02020602080505020303" pitchFamily="18" charset="0"/>
              </a:rPr>
              <a:t>“In these bewilderments and shadowy opinions there was nothing to change our conviction (which is also that of the leading weekly paper of the Lord Lieutenant's own party), that so far from containing offence for any sincere and honest mind, Mr. Shaw's play is a high and weighty argument upon the working of the Spirit of God in man’s heart, or to show that it is not a befitting thing for us to set upon our stage the work of an Irishman, who is also the most famous of 'living</a:t>
            </a:r>
          </a:p>
          <a:p>
            <a:r>
              <a:rPr lang="en-US" sz="2000" dirty="0">
                <a:solidFill>
                  <a:schemeClr val="bg1"/>
                </a:solidFill>
                <a:latin typeface="Baskerville Old Face" panose="02020602080505020303" pitchFamily="18" charset="0"/>
              </a:rPr>
              <a:t>dramatists, after that work had been silenced in London by what we believe an unjust decision</a:t>
            </a:r>
            <a:endParaRPr lang="en-IE" sz="2000" dirty="0">
              <a:solidFill>
                <a:schemeClr val="bg1"/>
              </a:solidFill>
              <a:latin typeface="Baskerville Old Face" panose="02020602080505020303" pitchFamily="18" charset="0"/>
            </a:endParaRPr>
          </a:p>
        </p:txBody>
      </p:sp>
      <p:pic>
        <p:nvPicPr>
          <p:cNvPr id="9" name="Picture 8">
            <a:extLst>
              <a:ext uri="{FF2B5EF4-FFF2-40B4-BE49-F238E27FC236}">
                <a16:creationId xmlns:a16="http://schemas.microsoft.com/office/drawing/2014/main" id="{120EDD16-DFDA-36F3-3C36-39D9DB276D6F}"/>
              </a:ext>
            </a:extLst>
          </p:cNvPr>
          <p:cNvPicPr>
            <a:picLocks noChangeAspect="1"/>
          </p:cNvPicPr>
          <p:nvPr/>
        </p:nvPicPr>
        <p:blipFill>
          <a:blip r:embed="rId2"/>
          <a:stretch>
            <a:fillRect/>
          </a:stretch>
        </p:blipFill>
        <p:spPr>
          <a:xfrm>
            <a:off x="6744932" y="219002"/>
            <a:ext cx="4695228" cy="5993908"/>
          </a:xfrm>
          <a:prstGeom prst="rect">
            <a:avLst/>
          </a:prstGeom>
        </p:spPr>
      </p:pic>
    </p:spTree>
    <p:extLst>
      <p:ext uri="{BB962C8B-B14F-4D97-AF65-F5344CB8AC3E}">
        <p14:creationId xmlns:p14="http://schemas.microsoft.com/office/powerpoint/2010/main" val="351072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23">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4488A9-56DE-ECFC-6A08-BAD9351FD34D}"/>
              </a:ext>
            </a:extLst>
          </p:cNvPr>
          <p:cNvSpPr>
            <a:spLocks noGrp="1"/>
          </p:cNvSpPr>
          <p:nvPr>
            <p:ph type="ctrTitle"/>
          </p:nvPr>
        </p:nvSpPr>
        <p:spPr>
          <a:xfrm>
            <a:off x="494260" y="1683144"/>
            <a:ext cx="2774922" cy="3491712"/>
          </a:xfrm>
        </p:spPr>
        <p:txBody>
          <a:bodyPr vert="horz" lIns="91440" tIns="45720" rIns="91440" bIns="45720" rtlCol="0" anchor="ctr">
            <a:normAutofit/>
          </a:bodyPr>
          <a:lstStyle/>
          <a:p>
            <a:r>
              <a:rPr lang="en-US" sz="3600" spc="-60" dirty="0">
                <a:latin typeface="Baskerville Old Face" panose="02020602080505020303" pitchFamily="18" charset="0"/>
              </a:rPr>
              <a:t>Works Consulted</a:t>
            </a:r>
            <a:endParaRPr lang="en-US" sz="3600" b="1" i="1" spc="-60" dirty="0">
              <a:latin typeface="Baskerville Old Face" panose="02020602080505020303" pitchFamily="18" charset="0"/>
            </a:endParaRPr>
          </a:p>
        </p:txBody>
      </p:sp>
      <p:sp>
        <p:nvSpPr>
          <p:cNvPr id="5" name="Subtitle 4">
            <a:extLst>
              <a:ext uri="{FF2B5EF4-FFF2-40B4-BE49-F238E27FC236}">
                <a16:creationId xmlns:a16="http://schemas.microsoft.com/office/drawing/2014/main" id="{4605D735-8172-87C8-4875-6FEE937AEEFC}"/>
              </a:ext>
            </a:extLst>
          </p:cNvPr>
          <p:cNvSpPr>
            <a:spLocks noGrp="1"/>
          </p:cNvSpPr>
          <p:nvPr>
            <p:ph type="subTitle" idx="1"/>
          </p:nvPr>
        </p:nvSpPr>
        <p:spPr>
          <a:xfrm>
            <a:off x="3967019" y="984250"/>
            <a:ext cx="7325416" cy="5334001"/>
          </a:xfrm>
        </p:spPr>
        <p:txBody>
          <a:bodyPr vert="horz" lIns="91440" tIns="45720" rIns="91440" bIns="45720" rtlCol="0" anchor="ctr">
            <a:normAutofit lnSpcReduction="10000"/>
          </a:bodyPr>
          <a:lstStyle/>
          <a:p>
            <a:pPr indent="-182880">
              <a:buFont typeface="Wingdings 2" pitchFamily="18" charset="2"/>
              <a:buChar char=""/>
            </a:pPr>
            <a:r>
              <a:rPr lang="en-US" sz="1600" dirty="0">
                <a:solidFill>
                  <a:schemeClr val="tx1"/>
                </a:solidFill>
                <a:latin typeface="Baskerville Old Face" panose="02020602080505020303" pitchFamily="18" charset="0"/>
              </a:rPr>
              <a:t>Abbey Theatre. “History”. Abbey Theatre Online. https://www.abbeytheatre.ie/</a:t>
            </a:r>
          </a:p>
          <a:p>
            <a:pPr indent="-182880">
              <a:buFont typeface="Wingdings 2" pitchFamily="18" charset="2"/>
              <a:buChar char=""/>
            </a:pPr>
            <a:r>
              <a:rPr lang="en-US" sz="1600" dirty="0">
                <a:solidFill>
                  <a:schemeClr val="tx1"/>
                </a:solidFill>
                <a:latin typeface="Baskerville Old Face" panose="02020602080505020303" pitchFamily="18" charset="0"/>
              </a:rPr>
              <a:t>Frazier, Adrian. </a:t>
            </a:r>
            <a:r>
              <a:rPr lang="en-US" sz="1600" i="1" dirty="0">
                <a:solidFill>
                  <a:schemeClr val="tx1"/>
                </a:solidFill>
                <a:latin typeface="Baskerville Old Face" panose="02020602080505020303" pitchFamily="18" charset="0"/>
              </a:rPr>
              <a:t>Behind the Scenes: Yeats, Horniman, and the Struggle for the Abbey Theatre</a:t>
            </a:r>
            <a:r>
              <a:rPr lang="en-US" sz="1600" dirty="0">
                <a:solidFill>
                  <a:schemeClr val="tx1"/>
                </a:solidFill>
                <a:latin typeface="Baskerville Old Face" panose="02020602080505020303" pitchFamily="18" charset="0"/>
              </a:rPr>
              <a:t>. Berkeley and Los Angeles, California: University of California Press, 1990. Print.</a:t>
            </a:r>
          </a:p>
          <a:p>
            <a:pPr indent="-182880">
              <a:buFont typeface="Wingdings 2" pitchFamily="18" charset="2"/>
              <a:buChar char=""/>
            </a:pPr>
            <a:r>
              <a:rPr lang="en-US" sz="1600" dirty="0">
                <a:solidFill>
                  <a:schemeClr val="tx1"/>
                </a:solidFill>
                <a:latin typeface="Baskerville Old Face" panose="02020602080505020303" pitchFamily="18" charset="0"/>
              </a:rPr>
              <a:t>Gregory, Lady Augusta. </a:t>
            </a:r>
            <a:r>
              <a:rPr lang="en-US" sz="1600" i="1" dirty="0">
                <a:solidFill>
                  <a:schemeClr val="tx1"/>
                </a:solidFill>
                <a:latin typeface="Baskerville Old Face" panose="02020602080505020303" pitchFamily="18" charset="0"/>
              </a:rPr>
              <a:t>Our Irish Theatre: A Chapter of Autobiography</a:t>
            </a:r>
            <a:r>
              <a:rPr lang="en-US" sz="1600" dirty="0">
                <a:solidFill>
                  <a:schemeClr val="tx1"/>
                </a:solidFill>
                <a:latin typeface="Baskerville Old Face" panose="02020602080505020303" pitchFamily="18" charset="0"/>
              </a:rPr>
              <a:t>. New York and London: G. P. Putnam's Sons, The Knickerbocker Press, 1913. Print.</a:t>
            </a:r>
          </a:p>
          <a:p>
            <a:pPr indent="-182880">
              <a:buFont typeface="Wingdings 2" pitchFamily="18" charset="2"/>
              <a:buChar char=""/>
            </a:pPr>
            <a:r>
              <a:rPr lang="en-US" sz="1600" dirty="0">
                <a:solidFill>
                  <a:schemeClr val="tx1"/>
                </a:solidFill>
                <a:latin typeface="Baskerville Old Face" panose="02020602080505020303" pitchFamily="18" charset="0"/>
              </a:rPr>
              <a:t>Gregory, Lady Augusta. Shaw, </a:t>
            </a:r>
            <a:r>
              <a:rPr lang="en-US" sz="1600" i="1" dirty="0">
                <a:solidFill>
                  <a:schemeClr val="tx1"/>
                </a:solidFill>
                <a:latin typeface="Baskerville Old Face" panose="02020602080505020303" pitchFamily="18" charset="0"/>
              </a:rPr>
              <a:t>Lady Gregory and the Abbey: A Correspondence and a Record</a:t>
            </a:r>
            <a:r>
              <a:rPr lang="en-US" sz="1600" dirty="0">
                <a:solidFill>
                  <a:schemeClr val="tx1"/>
                </a:solidFill>
                <a:latin typeface="Baskerville Old Face" panose="02020602080505020303" pitchFamily="18" charset="0"/>
              </a:rPr>
              <a:t>. eds. Dan H. Laurence and Nicholas </a:t>
            </a:r>
            <a:r>
              <a:rPr lang="en-US" sz="1600" dirty="0" err="1">
                <a:solidFill>
                  <a:schemeClr val="tx1"/>
                </a:solidFill>
                <a:latin typeface="Baskerville Old Face" panose="02020602080505020303" pitchFamily="18" charset="0"/>
              </a:rPr>
              <a:t>Grene</a:t>
            </a:r>
            <a:r>
              <a:rPr lang="en-US" sz="1600" dirty="0">
                <a:solidFill>
                  <a:schemeClr val="tx1"/>
                </a:solidFill>
                <a:latin typeface="Baskerville Old Face" panose="02020602080505020303" pitchFamily="18" charset="0"/>
              </a:rPr>
              <a:t>. Gerrards Cross: Colin Smythe, 1993. Print.</a:t>
            </a:r>
          </a:p>
          <a:p>
            <a:pPr indent="-182880">
              <a:buFont typeface="Wingdings 2" pitchFamily="18" charset="2"/>
              <a:buChar char=""/>
            </a:pPr>
            <a:r>
              <a:rPr lang="en-US" sz="1600" dirty="0">
                <a:solidFill>
                  <a:schemeClr val="tx1"/>
                </a:solidFill>
                <a:latin typeface="Baskerville Old Face" panose="02020602080505020303" pitchFamily="18" charset="0"/>
              </a:rPr>
              <a:t>Matthews, P.J. "Theatre and Activism 1900-1916." The Oxford Handbook of Modern Irish Theatre. eds. Christopher </a:t>
            </a:r>
            <a:r>
              <a:rPr lang="en-US" sz="1600" dirty="0" err="1">
                <a:solidFill>
                  <a:schemeClr val="tx1"/>
                </a:solidFill>
                <a:latin typeface="Baskerville Old Face" panose="02020602080505020303" pitchFamily="18" charset="0"/>
              </a:rPr>
              <a:t>Morash</a:t>
            </a:r>
            <a:r>
              <a:rPr lang="en-US" sz="1600" dirty="0">
                <a:solidFill>
                  <a:schemeClr val="tx1"/>
                </a:solidFill>
                <a:latin typeface="Baskerville Old Face" panose="02020602080505020303" pitchFamily="18" charset="0"/>
              </a:rPr>
              <a:t> and Nicholas </a:t>
            </a:r>
            <a:r>
              <a:rPr lang="en-US" sz="1600" dirty="0" err="1">
                <a:solidFill>
                  <a:schemeClr val="tx1"/>
                </a:solidFill>
                <a:latin typeface="Baskerville Old Face" panose="02020602080505020303" pitchFamily="18" charset="0"/>
              </a:rPr>
              <a:t>Grene</a:t>
            </a:r>
            <a:r>
              <a:rPr lang="en-US" sz="1600" dirty="0">
                <a:solidFill>
                  <a:schemeClr val="tx1"/>
                </a:solidFill>
                <a:latin typeface="Baskerville Old Face" panose="02020602080505020303" pitchFamily="18" charset="0"/>
              </a:rPr>
              <a:t>. Oxford Handbooks Online: Oxford University Press, 2016. Print.</a:t>
            </a:r>
          </a:p>
          <a:p>
            <a:pPr indent="-182880">
              <a:buFont typeface="Wingdings 2" pitchFamily="18" charset="2"/>
              <a:buChar char=""/>
            </a:pPr>
            <a:r>
              <a:rPr lang="en-US" sz="1600" dirty="0">
                <a:solidFill>
                  <a:schemeClr val="tx1"/>
                </a:solidFill>
                <a:latin typeface="Baskerville Old Face" panose="02020602080505020303" pitchFamily="18" charset="0"/>
              </a:rPr>
              <a:t>Pilkington, Lionel. </a:t>
            </a:r>
            <a:r>
              <a:rPr lang="en-US" sz="1600" i="1" dirty="0">
                <a:solidFill>
                  <a:schemeClr val="tx1"/>
                </a:solidFill>
                <a:latin typeface="Baskerville Old Face" panose="02020602080505020303" pitchFamily="18" charset="0"/>
              </a:rPr>
              <a:t>Theatre and the State in Twentieth-Century Ireland: Cultivating the People</a:t>
            </a:r>
            <a:r>
              <a:rPr lang="en-US" sz="1600" dirty="0">
                <a:solidFill>
                  <a:schemeClr val="tx1"/>
                </a:solidFill>
                <a:latin typeface="Baskerville Old Face" panose="02020602080505020303" pitchFamily="18" charset="0"/>
              </a:rPr>
              <a:t>. London: Routledge, 2001. Print.</a:t>
            </a:r>
          </a:p>
          <a:p>
            <a:pPr indent="-182880">
              <a:buFont typeface="Wingdings 2" pitchFamily="18" charset="2"/>
              <a:buChar char=""/>
            </a:pPr>
            <a:r>
              <a:rPr lang="en-US" sz="1600" dirty="0">
                <a:solidFill>
                  <a:schemeClr val="tx1"/>
                </a:solidFill>
                <a:latin typeface="Baskerville Old Face" panose="02020602080505020303" pitchFamily="18" charset="0"/>
              </a:rPr>
              <a:t>Richards, Shaun. “‘We Were Very Young and We Shrank From Nothing’: Realism and Early Twentieth-Century Irish Drama.” </a:t>
            </a:r>
            <a:r>
              <a:rPr lang="en-US" sz="1600" i="1" dirty="0">
                <a:solidFill>
                  <a:schemeClr val="tx1"/>
                </a:solidFill>
                <a:latin typeface="Baskerville Old Face" panose="02020602080505020303" pitchFamily="18" charset="0"/>
              </a:rPr>
              <a:t>The Oxford Handbook of Modern Irish Theatre</a:t>
            </a:r>
            <a:r>
              <a:rPr lang="en-US" sz="1600" dirty="0">
                <a:solidFill>
                  <a:schemeClr val="tx1"/>
                </a:solidFill>
                <a:latin typeface="Baskerville Old Face" panose="02020602080505020303" pitchFamily="18" charset="0"/>
              </a:rPr>
              <a:t>. Ed. Nicholas </a:t>
            </a:r>
            <a:r>
              <a:rPr lang="en-US" sz="1600" dirty="0" err="1">
                <a:solidFill>
                  <a:schemeClr val="tx1"/>
                </a:solidFill>
                <a:latin typeface="Baskerville Old Face" panose="02020602080505020303" pitchFamily="18" charset="0"/>
              </a:rPr>
              <a:t>Grene</a:t>
            </a:r>
            <a:r>
              <a:rPr lang="en-US" sz="1600" dirty="0">
                <a:solidFill>
                  <a:schemeClr val="tx1"/>
                </a:solidFill>
                <a:latin typeface="Baskerville Old Face" panose="02020602080505020303" pitchFamily="18" charset="0"/>
              </a:rPr>
              <a:t> and Christopher </a:t>
            </a:r>
            <a:r>
              <a:rPr lang="en-US" sz="1600" dirty="0" err="1">
                <a:solidFill>
                  <a:schemeClr val="tx1"/>
                </a:solidFill>
                <a:latin typeface="Baskerville Old Face" panose="02020602080505020303" pitchFamily="18" charset="0"/>
              </a:rPr>
              <a:t>Morash</a:t>
            </a:r>
            <a:r>
              <a:rPr lang="en-US" sz="1600" dirty="0">
                <a:solidFill>
                  <a:schemeClr val="tx1"/>
                </a:solidFill>
                <a:latin typeface="Baskerville Old Face" panose="02020602080505020303" pitchFamily="18" charset="0"/>
              </a:rPr>
              <a:t>. Oxford Handbooks Online: Oxford University Press, 2016. Print.</a:t>
            </a:r>
          </a:p>
          <a:p>
            <a:pPr indent="-182880">
              <a:buFont typeface="Wingdings 2" pitchFamily="18" charset="2"/>
              <a:buChar char=""/>
            </a:pPr>
            <a:r>
              <a:rPr lang="en-US" sz="1600" dirty="0" err="1">
                <a:solidFill>
                  <a:schemeClr val="tx1"/>
                </a:solidFill>
                <a:latin typeface="Baskerville Old Face" panose="02020602080505020303" pitchFamily="18" charset="0"/>
              </a:rPr>
              <a:t>Ritschel</a:t>
            </a:r>
            <a:r>
              <a:rPr lang="en-US" sz="1600" dirty="0">
                <a:solidFill>
                  <a:schemeClr val="tx1"/>
                </a:solidFill>
                <a:latin typeface="Baskerville Old Face" panose="02020602080505020303" pitchFamily="18" charset="0"/>
              </a:rPr>
              <a:t>, Nelson </a:t>
            </a:r>
            <a:r>
              <a:rPr lang="en-US" sz="1600" dirty="0" err="1">
                <a:solidFill>
                  <a:schemeClr val="tx1"/>
                </a:solidFill>
                <a:latin typeface="Baskerville Old Face" panose="02020602080505020303" pitchFamily="18" charset="0"/>
              </a:rPr>
              <a:t>O’Ceallaigh</a:t>
            </a:r>
            <a:r>
              <a:rPr lang="en-US" sz="1600" dirty="0">
                <a:solidFill>
                  <a:schemeClr val="tx1"/>
                </a:solidFill>
                <a:latin typeface="Baskerville Old Face" panose="02020602080505020303" pitchFamily="18" charset="0"/>
              </a:rPr>
              <a:t>. </a:t>
            </a:r>
            <a:r>
              <a:rPr lang="en-US" sz="1600" i="1" dirty="0">
                <a:solidFill>
                  <a:schemeClr val="tx1"/>
                </a:solidFill>
                <a:latin typeface="Baskerville Old Face" panose="02020602080505020303" pitchFamily="18" charset="0"/>
              </a:rPr>
              <a:t>Shaw, Synge, Connolly, and Socialist Provocation</a:t>
            </a:r>
            <a:r>
              <a:rPr lang="en-US" sz="1600" dirty="0">
                <a:solidFill>
                  <a:schemeClr val="tx1"/>
                </a:solidFill>
                <a:latin typeface="Baskerville Old Face" panose="02020602080505020303" pitchFamily="18" charset="0"/>
              </a:rPr>
              <a:t>. The Florida Bernard Shaw Series. Ed. Dietrich, R. F. Gainesville: University Press of Florida, 2011. Print.</a:t>
            </a:r>
          </a:p>
          <a:p>
            <a:pPr indent="-182880">
              <a:buFont typeface="Wingdings 2" pitchFamily="18" charset="2"/>
              <a:buChar char=""/>
            </a:pPr>
            <a:endParaRPr lang="en-US" sz="1600" dirty="0">
              <a:solidFill>
                <a:schemeClr val="tx1"/>
              </a:solidFill>
              <a:latin typeface="Baskerville Old Face" panose="02020602080505020303" pitchFamily="18" charset="0"/>
            </a:endParaRPr>
          </a:p>
        </p:txBody>
      </p:sp>
      <p:sp>
        <p:nvSpPr>
          <p:cNvPr id="34" name="Freeform: Shape 27">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284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DE48-69E0-0407-2D31-9ABA2DAF3FE0}"/>
              </a:ext>
            </a:extLst>
          </p:cNvPr>
          <p:cNvSpPr>
            <a:spLocks noGrp="1"/>
          </p:cNvSpPr>
          <p:nvPr>
            <p:ph type="title"/>
          </p:nvPr>
        </p:nvSpPr>
        <p:spPr>
          <a:xfrm>
            <a:off x="285850" y="1401418"/>
            <a:ext cx="2834640" cy="2027582"/>
          </a:xfrm>
        </p:spPr>
        <p:txBody>
          <a:bodyPr>
            <a:normAutofit/>
          </a:bodyPr>
          <a:lstStyle/>
          <a:p>
            <a:r>
              <a:rPr lang="en-US" sz="6000" dirty="0">
                <a:latin typeface="Baskerville Old Face" panose="02020602080505020303" pitchFamily="18" charset="0"/>
              </a:rPr>
              <a:t>Social Realism</a:t>
            </a:r>
            <a:endParaRPr lang="en-IE" sz="6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E7C94634-8293-234D-4924-8CF8EA38DE0A}"/>
              </a:ext>
            </a:extLst>
          </p:cNvPr>
          <p:cNvSpPr/>
          <p:nvPr/>
        </p:nvSpPr>
        <p:spPr>
          <a:xfrm>
            <a:off x="3607904" y="795130"/>
            <a:ext cx="8050696" cy="53571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38FBAA3-2858-393F-4293-B27F74F8D166}"/>
              </a:ext>
            </a:extLst>
          </p:cNvPr>
          <p:cNvSpPr txBox="1"/>
          <p:nvPr/>
        </p:nvSpPr>
        <p:spPr>
          <a:xfrm>
            <a:off x="4035287" y="1023730"/>
            <a:ext cx="7076661" cy="3539430"/>
          </a:xfrm>
          <a:prstGeom prst="rect">
            <a:avLst/>
          </a:prstGeom>
          <a:noFill/>
        </p:spPr>
        <p:txBody>
          <a:bodyPr wrap="square" rtlCol="0">
            <a:spAutoFit/>
          </a:bodyPr>
          <a:lstStyle/>
          <a:p>
            <a:r>
              <a:rPr lang="en-US" sz="3200" dirty="0">
                <a:solidFill>
                  <a:schemeClr val="bg1"/>
                </a:solidFill>
                <a:effectLst/>
                <a:latin typeface="Baskerville Old Face" panose="02020602080505020303" pitchFamily="18" charset="0"/>
                <a:ea typeface="Calibri" panose="020F0502020204030204" pitchFamily="34" charset="0"/>
              </a:rPr>
              <a:t>Often linked to </a:t>
            </a:r>
            <a:r>
              <a:rPr lang="en-US" sz="3200" dirty="0">
                <a:solidFill>
                  <a:schemeClr val="bg1"/>
                </a:solidFill>
                <a:latin typeface="Baskerville Old Face" panose="02020602080505020303" pitchFamily="18" charset="0"/>
                <a:ea typeface="Calibri" panose="020F0502020204030204" pitchFamily="34" charset="0"/>
              </a:rPr>
              <a:t>mimesis </a:t>
            </a:r>
            <a:r>
              <a:rPr lang="en-US" sz="3200">
                <a:solidFill>
                  <a:schemeClr val="bg1"/>
                </a:solidFill>
                <a:latin typeface="Baskerville Old Face" panose="02020602080505020303" pitchFamily="18" charset="0"/>
                <a:ea typeface="Calibri" panose="020F0502020204030204" pitchFamily="34" charset="0"/>
              </a:rPr>
              <a:t>and verisimilitude, </a:t>
            </a:r>
            <a:r>
              <a:rPr lang="en-US" sz="3200">
                <a:solidFill>
                  <a:schemeClr val="bg1"/>
                </a:solidFill>
                <a:effectLst/>
                <a:latin typeface="Baskerville Old Face" panose="02020602080505020303" pitchFamily="18" charset="0"/>
                <a:ea typeface="Calibri" panose="020F0502020204030204" pitchFamily="34" charset="0"/>
              </a:rPr>
              <a:t>“social </a:t>
            </a:r>
            <a:r>
              <a:rPr lang="en-US" sz="3200" dirty="0">
                <a:solidFill>
                  <a:schemeClr val="bg1"/>
                </a:solidFill>
                <a:effectLst/>
                <a:latin typeface="Baskerville Old Face" panose="02020602080505020303" pitchFamily="18" charset="0"/>
                <a:ea typeface="Calibri" panose="020F0502020204030204" pitchFamily="34" charset="0"/>
              </a:rPr>
              <a:t>realism is about the contemporary world in a direct way, and is seen to reflect, and reflect on, that world, which is, generally speaking, that of its first audience.”</a:t>
            </a:r>
          </a:p>
          <a:p>
            <a:r>
              <a:rPr lang="en-US" sz="3200" dirty="0">
                <a:solidFill>
                  <a:schemeClr val="bg1"/>
                </a:solidFill>
                <a:latin typeface="Baskerville Old Face" panose="02020602080505020303" pitchFamily="18" charset="0"/>
              </a:rPr>
              <a:t>							- Raymond Williams</a:t>
            </a:r>
            <a:endParaRPr lang="en-IE" sz="3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80454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AutoShape 2" descr="1907 – John Millington Synge's, 'Playboy of the Western World' is performed  for the first time at the Abbey Theatre.">
            <a:extLst>
              <a:ext uri="{FF2B5EF4-FFF2-40B4-BE49-F238E27FC236}">
                <a16:creationId xmlns:a16="http://schemas.microsoft.com/office/drawing/2014/main" id="{5C0F2E9B-A563-67BC-3FD9-01A55CBD4808}"/>
              </a:ext>
            </a:extLst>
          </p:cNvPr>
          <p:cNvSpPr>
            <a:spLocks noChangeAspect="1" noChangeArrowheads="1"/>
          </p:cNvSpPr>
          <p:nvPr/>
        </p:nvSpPr>
        <p:spPr bwMode="auto">
          <a:xfrm flipH="1" flipV="1">
            <a:off x="1330958" y="5600553"/>
            <a:ext cx="4178737" cy="1249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Rectangle 1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898081"/>
            <a:ext cx="3078102" cy="4765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5246" y="898081"/>
            <a:ext cx="343287" cy="476514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900805"/>
            <a:ext cx="3078103" cy="47732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FF418954-70FA-3877-30FE-E791C4246935}"/>
              </a:ext>
            </a:extLst>
          </p:cNvPr>
          <p:cNvSpPr txBox="1"/>
          <p:nvPr/>
        </p:nvSpPr>
        <p:spPr>
          <a:xfrm>
            <a:off x="869542" y="1224239"/>
            <a:ext cx="2634649" cy="4112834"/>
          </a:xfrm>
          <a:prstGeom prst="rect">
            <a:avLst/>
          </a:prstGeom>
        </p:spPr>
        <p:txBody>
          <a:bodyPr vert="horz" lIns="91440" tIns="45720" rIns="91440" bIns="45720" rtlCol="0" anchor="ctr">
            <a:normAutofit/>
          </a:bodyPr>
          <a:lstStyle/>
          <a:p>
            <a:pPr defTabSz="813816">
              <a:lnSpc>
                <a:spcPct val="90000"/>
              </a:lnSpc>
              <a:spcBef>
                <a:spcPct val="0"/>
              </a:spcBef>
              <a:spcAft>
                <a:spcPts val="534"/>
              </a:spcAft>
            </a:pPr>
            <a:r>
              <a:rPr lang="en-US" sz="4272" b="1" i="1" kern="1200" spc="-53">
                <a:solidFill>
                  <a:schemeClr val="bg1"/>
                </a:solidFill>
                <a:latin typeface="Baskerville Old Face" panose="02020602080505020303" pitchFamily="18" charset="0"/>
                <a:ea typeface="+mj-ea"/>
                <a:cs typeface="+mj-cs"/>
              </a:rPr>
              <a:t>Playboy of the Western World</a:t>
            </a:r>
            <a:endParaRPr lang="en-US" sz="4800" b="1" i="1" spc="-60">
              <a:solidFill>
                <a:schemeClr val="bg1"/>
              </a:solidFill>
              <a:latin typeface="Baskerville Old Face" panose="02020602080505020303" pitchFamily="18" charset="0"/>
              <a:ea typeface="+mj-ea"/>
              <a:cs typeface="+mj-cs"/>
            </a:endParaRPr>
          </a:p>
        </p:txBody>
      </p:sp>
      <p:sp>
        <p:nvSpPr>
          <p:cNvPr id="6" name="Content Placeholder 5">
            <a:extLst>
              <a:ext uri="{FF2B5EF4-FFF2-40B4-BE49-F238E27FC236}">
                <a16:creationId xmlns:a16="http://schemas.microsoft.com/office/drawing/2014/main" id="{57C4A718-4B13-446B-C4BF-7C8681FC34B1}"/>
              </a:ext>
            </a:extLst>
          </p:cNvPr>
          <p:cNvSpPr>
            <a:spLocks noGrp="1"/>
          </p:cNvSpPr>
          <p:nvPr>
            <p:ph sz="half" idx="1"/>
          </p:nvPr>
        </p:nvSpPr>
        <p:spPr>
          <a:xfrm>
            <a:off x="7641774" y="5150145"/>
            <a:ext cx="3396108" cy="1378733"/>
          </a:xfrm>
        </p:spPr>
        <p:txBody>
          <a:bodyPr vert="horz" lIns="91440" tIns="45720" rIns="91440" bIns="45720" rtlCol="0" anchor="ctr">
            <a:normAutofit/>
          </a:bodyPr>
          <a:lstStyle/>
          <a:p>
            <a:pPr marL="0" indent="0" defTabSz="520842">
              <a:spcBef>
                <a:spcPts val="684"/>
              </a:spcBef>
              <a:buNone/>
            </a:pPr>
            <a:r>
              <a:rPr lang="en-US" sz="1780" kern="1200" dirty="0">
                <a:solidFill>
                  <a:schemeClr val="tx1"/>
                </a:solidFill>
                <a:latin typeface="Baskerville Old Face" panose="02020602080505020303" pitchFamily="18" charset="0"/>
                <a:ea typeface="+mn-ea"/>
                <a:cs typeface="+mn-cs"/>
              </a:rPr>
              <a:t>Sara Allgood as Widow Quinn and  J. M. Kerrigan as Sean Keogh, </a:t>
            </a:r>
            <a:r>
              <a:rPr lang="en-US" sz="1780" b="1" kern="1200" dirty="0">
                <a:solidFill>
                  <a:schemeClr val="tx1"/>
                </a:solidFill>
                <a:latin typeface="Baskerville Old Face" panose="02020602080505020303" pitchFamily="18" charset="0"/>
                <a:ea typeface="+mn-ea"/>
                <a:cs typeface="+mn-cs"/>
              </a:rPr>
              <a:t>1907</a:t>
            </a:r>
            <a:endParaRPr lang="en-US" sz="3600" dirty="0">
              <a:solidFill>
                <a:schemeClr val="tx1"/>
              </a:solidFill>
              <a:latin typeface="Baskerville Old Face" panose="02020602080505020303" pitchFamily="18" charset="0"/>
            </a:endParaRPr>
          </a:p>
        </p:txBody>
      </p:sp>
      <p:sp>
        <p:nvSpPr>
          <p:cNvPr id="10" name="Content Placeholder 5">
            <a:extLst>
              <a:ext uri="{FF2B5EF4-FFF2-40B4-BE49-F238E27FC236}">
                <a16:creationId xmlns:a16="http://schemas.microsoft.com/office/drawing/2014/main" id="{BD1CF1A2-A329-BCA5-F1A1-A811E410CC6F}"/>
              </a:ext>
            </a:extLst>
          </p:cNvPr>
          <p:cNvSpPr txBox="1">
            <a:spLocks/>
          </p:cNvSpPr>
          <p:nvPr/>
        </p:nvSpPr>
        <p:spPr>
          <a:xfrm>
            <a:off x="3984582" y="5370309"/>
            <a:ext cx="2802112" cy="60752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20842">
              <a:lnSpc>
                <a:spcPct val="100000"/>
              </a:lnSpc>
              <a:spcBef>
                <a:spcPts val="570"/>
              </a:spcBef>
              <a:buNone/>
            </a:pPr>
            <a:r>
              <a:rPr lang="en-US" sz="1700" kern="1200" dirty="0">
                <a:solidFill>
                  <a:schemeClr val="tx1"/>
                </a:solidFill>
                <a:latin typeface="Baskerville Old Face" panose="02020602080505020303" pitchFamily="18" charset="0"/>
                <a:ea typeface="+mn-ea"/>
                <a:cs typeface="+mn-cs"/>
              </a:rPr>
              <a:t>Maire O’Neill (Molly Allgood) as Pegeen Mike, </a:t>
            </a:r>
            <a:r>
              <a:rPr lang="en-US" sz="1700" b="1" kern="1200" dirty="0">
                <a:solidFill>
                  <a:schemeClr val="tx1"/>
                </a:solidFill>
                <a:latin typeface="Baskerville Old Face" panose="02020602080505020303" pitchFamily="18" charset="0"/>
                <a:ea typeface="+mn-ea"/>
                <a:cs typeface="+mn-cs"/>
              </a:rPr>
              <a:t>1907</a:t>
            </a:r>
            <a:endParaRPr lang="en-US" sz="1700" dirty="0">
              <a:latin typeface="Baskerville Old Face" panose="02020602080505020303" pitchFamily="18" charset="0"/>
            </a:endParaRPr>
          </a:p>
        </p:txBody>
      </p:sp>
      <p:pic>
        <p:nvPicPr>
          <p:cNvPr id="4" name="Picture 3" descr="A person sitting at a desk&#10;&#10;Description automatically generated">
            <a:extLst>
              <a:ext uri="{FF2B5EF4-FFF2-40B4-BE49-F238E27FC236}">
                <a16:creationId xmlns:a16="http://schemas.microsoft.com/office/drawing/2014/main" id="{087B1170-3D47-9D61-0C65-4DE328214B46}"/>
              </a:ext>
            </a:extLst>
          </p:cNvPr>
          <p:cNvPicPr>
            <a:picLocks noChangeAspect="1"/>
          </p:cNvPicPr>
          <p:nvPr/>
        </p:nvPicPr>
        <p:blipFill>
          <a:blip r:embed="rId2"/>
          <a:stretch>
            <a:fillRect/>
          </a:stretch>
        </p:blipFill>
        <p:spPr>
          <a:xfrm>
            <a:off x="3864491" y="2134785"/>
            <a:ext cx="3558939" cy="3158877"/>
          </a:xfrm>
          <a:prstGeom prst="rect">
            <a:avLst/>
          </a:prstGeom>
        </p:spPr>
      </p:pic>
      <p:pic>
        <p:nvPicPr>
          <p:cNvPr id="5" name="Picture 4" descr="A person and person standing next to each other&#10;&#10;Description automatically generated">
            <a:extLst>
              <a:ext uri="{FF2B5EF4-FFF2-40B4-BE49-F238E27FC236}">
                <a16:creationId xmlns:a16="http://schemas.microsoft.com/office/drawing/2014/main" id="{29425B9F-2DE5-B31D-9ECD-9B4BB5AE3CAF}"/>
              </a:ext>
            </a:extLst>
          </p:cNvPr>
          <p:cNvPicPr>
            <a:picLocks noChangeAspect="1"/>
          </p:cNvPicPr>
          <p:nvPr/>
        </p:nvPicPr>
        <p:blipFill>
          <a:blip r:embed="rId3"/>
          <a:stretch>
            <a:fillRect/>
          </a:stretch>
        </p:blipFill>
        <p:spPr>
          <a:xfrm>
            <a:off x="7566351" y="2191421"/>
            <a:ext cx="3273633" cy="3102241"/>
          </a:xfrm>
          <a:prstGeom prst="rect">
            <a:avLst/>
          </a:prstGeom>
        </p:spPr>
      </p:pic>
      <p:sp>
        <p:nvSpPr>
          <p:cNvPr id="7" name="TextBox 6">
            <a:extLst>
              <a:ext uri="{FF2B5EF4-FFF2-40B4-BE49-F238E27FC236}">
                <a16:creationId xmlns:a16="http://schemas.microsoft.com/office/drawing/2014/main" id="{9B0CD0FE-932A-3561-D604-E2E67E82A392}"/>
              </a:ext>
            </a:extLst>
          </p:cNvPr>
          <p:cNvSpPr txBox="1"/>
          <p:nvPr/>
        </p:nvSpPr>
        <p:spPr>
          <a:xfrm>
            <a:off x="4027267" y="956205"/>
            <a:ext cx="6872282" cy="830997"/>
          </a:xfrm>
          <a:prstGeom prst="rect">
            <a:avLst/>
          </a:prstGeom>
          <a:noFill/>
        </p:spPr>
        <p:txBody>
          <a:bodyPr wrap="square" rtlCol="0">
            <a:spAutoFit/>
          </a:bodyPr>
          <a:lstStyle/>
          <a:p>
            <a:r>
              <a:rPr lang="en-US" sz="2400" dirty="0">
                <a:latin typeface="Baskerville Old Face" panose="02020602080505020303" pitchFamily="18" charset="0"/>
              </a:rPr>
              <a:t>Playboy “was [Synge’s] wrath disguised as a grin.”</a:t>
            </a:r>
          </a:p>
          <a:p>
            <a:r>
              <a:rPr lang="en-US" sz="2400" dirty="0">
                <a:latin typeface="Baskerville Old Face" panose="02020602080505020303" pitchFamily="18" charset="0"/>
              </a:rPr>
              <a:t>						-William Fay</a:t>
            </a:r>
          </a:p>
        </p:txBody>
      </p:sp>
    </p:spTree>
    <p:extLst>
      <p:ext uri="{BB962C8B-B14F-4D97-AF65-F5344CB8AC3E}">
        <p14:creationId xmlns:p14="http://schemas.microsoft.com/office/powerpoint/2010/main" val="329319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AutoShape 2" descr="1907 – John Millington Synge's, 'Playboy of the Western World' is performed  for the first time at the Abbey Theatre.">
            <a:extLst>
              <a:ext uri="{FF2B5EF4-FFF2-40B4-BE49-F238E27FC236}">
                <a16:creationId xmlns:a16="http://schemas.microsoft.com/office/drawing/2014/main" id="{5C0F2E9B-A563-67BC-3FD9-01A55CBD4808}"/>
              </a:ext>
            </a:extLst>
          </p:cNvPr>
          <p:cNvSpPr>
            <a:spLocks noChangeAspect="1" noChangeArrowheads="1"/>
          </p:cNvSpPr>
          <p:nvPr/>
        </p:nvSpPr>
        <p:spPr bwMode="auto">
          <a:xfrm flipH="1" flipV="1">
            <a:off x="1330958" y="5600553"/>
            <a:ext cx="4178737" cy="1249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Rectangle 1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898081"/>
            <a:ext cx="3078102" cy="4765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5246" y="898081"/>
            <a:ext cx="343287" cy="476514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900805"/>
            <a:ext cx="3078103" cy="47732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FF418954-70FA-3877-30FE-E791C4246935}"/>
              </a:ext>
            </a:extLst>
          </p:cNvPr>
          <p:cNvSpPr txBox="1"/>
          <p:nvPr/>
        </p:nvSpPr>
        <p:spPr>
          <a:xfrm>
            <a:off x="869542" y="1224239"/>
            <a:ext cx="2634649" cy="4112834"/>
          </a:xfrm>
          <a:prstGeom prst="rect">
            <a:avLst/>
          </a:prstGeom>
        </p:spPr>
        <p:txBody>
          <a:bodyPr vert="horz" lIns="91440" tIns="45720" rIns="91440" bIns="45720" rtlCol="0" anchor="ctr">
            <a:normAutofit/>
          </a:bodyPr>
          <a:lstStyle/>
          <a:p>
            <a:pPr defTabSz="813816">
              <a:lnSpc>
                <a:spcPct val="90000"/>
              </a:lnSpc>
              <a:spcBef>
                <a:spcPct val="0"/>
              </a:spcBef>
              <a:spcAft>
                <a:spcPts val="534"/>
              </a:spcAft>
            </a:pPr>
            <a:r>
              <a:rPr lang="en-US" sz="4272" b="1" i="1" kern="1200" spc="-53">
                <a:solidFill>
                  <a:schemeClr val="bg1"/>
                </a:solidFill>
                <a:latin typeface="Baskerville Old Face" panose="02020602080505020303" pitchFamily="18" charset="0"/>
                <a:ea typeface="+mj-ea"/>
                <a:cs typeface="+mj-cs"/>
              </a:rPr>
              <a:t>Playboy of the Western World</a:t>
            </a:r>
            <a:endParaRPr lang="en-US" sz="4800" b="1" i="1" spc="-60">
              <a:solidFill>
                <a:schemeClr val="bg1"/>
              </a:solidFill>
              <a:latin typeface="Baskerville Old Face" panose="02020602080505020303" pitchFamily="18" charset="0"/>
              <a:ea typeface="+mj-ea"/>
              <a:cs typeface="+mj-cs"/>
            </a:endParaRPr>
          </a:p>
        </p:txBody>
      </p:sp>
      <p:sp>
        <p:nvSpPr>
          <p:cNvPr id="10" name="Content Placeholder 5">
            <a:extLst>
              <a:ext uri="{FF2B5EF4-FFF2-40B4-BE49-F238E27FC236}">
                <a16:creationId xmlns:a16="http://schemas.microsoft.com/office/drawing/2014/main" id="{BD1CF1A2-A329-BCA5-F1A1-A811E410CC6F}"/>
              </a:ext>
            </a:extLst>
          </p:cNvPr>
          <p:cNvSpPr txBox="1">
            <a:spLocks/>
          </p:cNvSpPr>
          <p:nvPr/>
        </p:nvSpPr>
        <p:spPr>
          <a:xfrm>
            <a:off x="3984582" y="1113183"/>
            <a:ext cx="7563950" cy="4864654"/>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20842">
              <a:lnSpc>
                <a:spcPct val="100000"/>
              </a:lnSpc>
              <a:spcBef>
                <a:spcPts val="570"/>
              </a:spcBef>
            </a:pPr>
            <a:r>
              <a:rPr lang="en-US" sz="2400" dirty="0">
                <a:latin typeface="Baskerville Old Face" panose="02020602080505020303" pitchFamily="18" charset="0"/>
              </a:rPr>
              <a:t>Three Act Structure</a:t>
            </a:r>
          </a:p>
          <a:p>
            <a:pPr marL="0" indent="0" defTabSz="520842">
              <a:lnSpc>
                <a:spcPct val="100000"/>
              </a:lnSpc>
              <a:spcBef>
                <a:spcPts val="570"/>
              </a:spcBef>
              <a:buNone/>
            </a:pPr>
            <a:r>
              <a:rPr lang="en-US" sz="2400" dirty="0">
                <a:latin typeface="Baskerville Old Face" panose="02020602080505020303" pitchFamily="18" charset="0"/>
              </a:rPr>
              <a:t>		</a:t>
            </a:r>
          </a:p>
          <a:p>
            <a:pPr defTabSz="520842">
              <a:lnSpc>
                <a:spcPct val="100000"/>
              </a:lnSpc>
              <a:spcBef>
                <a:spcPts val="570"/>
              </a:spcBef>
            </a:pPr>
            <a:r>
              <a:rPr lang="en-US" sz="2400" dirty="0">
                <a:latin typeface="Baskerville Old Face" panose="02020602080505020303" pitchFamily="18" charset="0"/>
              </a:rPr>
              <a:t>Gradualist Narrative Delivery</a:t>
            </a:r>
          </a:p>
          <a:p>
            <a:pPr marL="0" indent="0" defTabSz="520842">
              <a:lnSpc>
                <a:spcPct val="100000"/>
              </a:lnSpc>
              <a:spcBef>
                <a:spcPts val="570"/>
              </a:spcBef>
              <a:buNone/>
            </a:pPr>
            <a:r>
              <a:rPr lang="en-US" sz="2400" dirty="0">
                <a:latin typeface="Baskerville Old Face" panose="02020602080505020303" pitchFamily="18" charset="0"/>
              </a:rPr>
              <a:t>		</a:t>
            </a:r>
          </a:p>
          <a:p>
            <a:pPr defTabSz="520842">
              <a:lnSpc>
                <a:spcPct val="100000"/>
              </a:lnSpc>
              <a:spcBef>
                <a:spcPts val="570"/>
              </a:spcBef>
            </a:pPr>
            <a:r>
              <a:rPr lang="en-US" sz="2400" dirty="0">
                <a:latin typeface="Baskerville Old Face" panose="02020602080505020303" pitchFamily="18" charset="0"/>
              </a:rPr>
              <a:t>Narrative Frame Provides Frame for Social Criticism</a:t>
            </a:r>
          </a:p>
          <a:p>
            <a:pPr marL="0" indent="0" defTabSz="520842">
              <a:lnSpc>
                <a:spcPct val="100000"/>
              </a:lnSpc>
              <a:spcBef>
                <a:spcPts val="570"/>
              </a:spcBef>
              <a:buNone/>
            </a:pPr>
            <a:r>
              <a:rPr lang="en-US" sz="2400" dirty="0">
                <a:latin typeface="Baskerville Old Face" panose="02020602080505020303" pitchFamily="18" charset="0"/>
              </a:rPr>
              <a:t>		(</a:t>
            </a:r>
            <a:r>
              <a:rPr lang="en-US" sz="2400" i="1" dirty="0">
                <a:latin typeface="Baskerville Old Face" panose="02020602080505020303" pitchFamily="18" charset="0"/>
              </a:rPr>
              <a:t>John Bull / Major Barbara</a:t>
            </a:r>
            <a:r>
              <a:rPr lang="en-US" sz="2400" dirty="0">
                <a:latin typeface="Baskerville Old Face" panose="02020602080505020303" pitchFamily="18" charset="0"/>
              </a:rPr>
              <a:t>) </a:t>
            </a:r>
          </a:p>
          <a:p>
            <a:pPr marL="0" indent="0" defTabSz="520842">
              <a:lnSpc>
                <a:spcPct val="100000"/>
              </a:lnSpc>
              <a:spcBef>
                <a:spcPts val="570"/>
              </a:spcBef>
              <a:buNone/>
            </a:pPr>
            <a:endParaRPr lang="en-US" sz="2400" dirty="0">
              <a:latin typeface="Baskerville Old Face" panose="02020602080505020303" pitchFamily="18" charset="0"/>
            </a:endParaRPr>
          </a:p>
          <a:p>
            <a:pPr defTabSz="520842">
              <a:lnSpc>
                <a:spcPct val="100000"/>
              </a:lnSpc>
              <a:spcBef>
                <a:spcPts val="570"/>
              </a:spcBef>
            </a:pPr>
            <a:r>
              <a:rPr lang="en-US" sz="2400" dirty="0">
                <a:latin typeface="Baskerville Old Face" panose="02020602080505020303" pitchFamily="18" charset="0"/>
              </a:rPr>
              <a:t>Final Act Discussion Between Old Order, New Order, Intervening Stranger</a:t>
            </a:r>
          </a:p>
          <a:p>
            <a:pPr marL="457200" lvl="1" indent="0" defTabSz="520842">
              <a:lnSpc>
                <a:spcPct val="100000"/>
              </a:lnSpc>
              <a:spcBef>
                <a:spcPts val="570"/>
              </a:spcBef>
              <a:buNone/>
            </a:pPr>
            <a:r>
              <a:rPr lang="en-US" sz="2000" dirty="0">
                <a:latin typeface="Baskerville Old Face" panose="02020602080505020303" pitchFamily="18" charset="0"/>
              </a:rPr>
              <a:t>		</a:t>
            </a:r>
            <a:r>
              <a:rPr lang="en-US" dirty="0">
                <a:latin typeface="Baskerville Old Face" panose="02020602080505020303" pitchFamily="18" charset="0"/>
              </a:rPr>
              <a:t>(Keegan, Larry, Broadbent / </a:t>
            </a:r>
          </a:p>
          <a:p>
            <a:pPr marL="457200" lvl="1" indent="0" defTabSz="520842">
              <a:lnSpc>
                <a:spcPct val="100000"/>
              </a:lnSpc>
              <a:spcBef>
                <a:spcPts val="570"/>
              </a:spcBef>
              <a:buNone/>
            </a:pPr>
            <a:r>
              <a:rPr lang="en-US" dirty="0">
                <a:latin typeface="Baskerville Old Face" panose="02020602080505020303" pitchFamily="18" charset="0"/>
              </a:rPr>
              <a:t>		Undershaft, Barbara, Cousins)</a:t>
            </a:r>
            <a:endParaRPr lang="en-US" sz="2000" dirty="0">
              <a:latin typeface="Baskerville Old Face" panose="02020602080505020303" pitchFamily="18" charset="0"/>
            </a:endParaRPr>
          </a:p>
          <a:p>
            <a:pPr marL="914400" lvl="2" indent="0" defTabSz="520842">
              <a:lnSpc>
                <a:spcPct val="100000"/>
              </a:lnSpc>
              <a:spcBef>
                <a:spcPts val="570"/>
              </a:spcBef>
              <a:buNone/>
            </a:pPr>
            <a:endParaRPr lang="en-US" sz="2400" dirty="0">
              <a:latin typeface="Baskerville Old Face" panose="02020602080505020303" pitchFamily="18" charset="0"/>
            </a:endParaRPr>
          </a:p>
          <a:p>
            <a:pPr lvl="2" defTabSz="520842">
              <a:lnSpc>
                <a:spcPct val="100000"/>
              </a:lnSpc>
              <a:spcBef>
                <a:spcPts val="570"/>
              </a:spcBef>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17735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AutoShape 2" descr="1907 – John Millington Synge's, 'Playboy of the Western World' is performed  for the first time at the Abbey Theatre.">
            <a:extLst>
              <a:ext uri="{FF2B5EF4-FFF2-40B4-BE49-F238E27FC236}">
                <a16:creationId xmlns:a16="http://schemas.microsoft.com/office/drawing/2014/main" id="{5C0F2E9B-A563-67BC-3FD9-01A55CBD4808}"/>
              </a:ext>
            </a:extLst>
          </p:cNvPr>
          <p:cNvSpPr>
            <a:spLocks noChangeAspect="1" noChangeArrowheads="1"/>
          </p:cNvSpPr>
          <p:nvPr/>
        </p:nvSpPr>
        <p:spPr bwMode="auto">
          <a:xfrm flipH="1" flipV="1">
            <a:off x="1330958" y="5600553"/>
            <a:ext cx="4178737" cy="1249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Rectangle 1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898081"/>
            <a:ext cx="3078102" cy="4765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5246" y="898081"/>
            <a:ext cx="343287" cy="476514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900805"/>
            <a:ext cx="3078103" cy="47732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FF418954-70FA-3877-30FE-E791C4246935}"/>
              </a:ext>
            </a:extLst>
          </p:cNvPr>
          <p:cNvSpPr txBox="1"/>
          <p:nvPr/>
        </p:nvSpPr>
        <p:spPr>
          <a:xfrm>
            <a:off x="869542" y="1224239"/>
            <a:ext cx="2634649" cy="4112834"/>
          </a:xfrm>
          <a:prstGeom prst="rect">
            <a:avLst/>
          </a:prstGeom>
        </p:spPr>
        <p:txBody>
          <a:bodyPr vert="horz" lIns="91440" tIns="45720" rIns="91440" bIns="45720" rtlCol="0" anchor="ctr">
            <a:normAutofit/>
          </a:bodyPr>
          <a:lstStyle/>
          <a:p>
            <a:pPr defTabSz="813816">
              <a:lnSpc>
                <a:spcPct val="90000"/>
              </a:lnSpc>
              <a:spcBef>
                <a:spcPct val="0"/>
              </a:spcBef>
              <a:spcAft>
                <a:spcPts val="534"/>
              </a:spcAft>
            </a:pPr>
            <a:r>
              <a:rPr lang="en-US" sz="4272" b="1" i="1" kern="1200" spc="-53">
                <a:solidFill>
                  <a:schemeClr val="bg1"/>
                </a:solidFill>
                <a:latin typeface="Baskerville Old Face" panose="02020602080505020303" pitchFamily="18" charset="0"/>
                <a:ea typeface="+mj-ea"/>
                <a:cs typeface="+mj-cs"/>
              </a:rPr>
              <a:t>Playboy of the Western World</a:t>
            </a:r>
            <a:endParaRPr lang="en-US" sz="4800" b="1" i="1" spc="-60">
              <a:solidFill>
                <a:schemeClr val="bg1"/>
              </a:solidFill>
              <a:latin typeface="Baskerville Old Face" panose="02020602080505020303" pitchFamily="18" charset="0"/>
              <a:ea typeface="+mj-ea"/>
              <a:cs typeface="+mj-cs"/>
            </a:endParaRPr>
          </a:p>
        </p:txBody>
      </p:sp>
      <p:sp>
        <p:nvSpPr>
          <p:cNvPr id="10" name="Content Placeholder 5">
            <a:extLst>
              <a:ext uri="{FF2B5EF4-FFF2-40B4-BE49-F238E27FC236}">
                <a16:creationId xmlns:a16="http://schemas.microsoft.com/office/drawing/2014/main" id="{BD1CF1A2-A329-BCA5-F1A1-A811E410CC6F}"/>
              </a:ext>
            </a:extLst>
          </p:cNvPr>
          <p:cNvSpPr txBox="1">
            <a:spLocks/>
          </p:cNvSpPr>
          <p:nvPr/>
        </p:nvSpPr>
        <p:spPr>
          <a:xfrm>
            <a:off x="3984582" y="1113183"/>
            <a:ext cx="7563950" cy="4864654"/>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20842">
              <a:lnSpc>
                <a:spcPct val="100000"/>
              </a:lnSpc>
              <a:spcBef>
                <a:spcPts val="570"/>
              </a:spcBef>
            </a:pPr>
            <a:r>
              <a:rPr lang="en-US" sz="2400" dirty="0">
                <a:latin typeface="Baskerville Old Face" panose="02020602080505020303" pitchFamily="18" charset="0"/>
              </a:rPr>
              <a:t>Social Critique Showcased in Evolving Contexts</a:t>
            </a:r>
          </a:p>
          <a:p>
            <a:pPr marL="0" indent="0" defTabSz="520842">
              <a:lnSpc>
                <a:spcPct val="100000"/>
              </a:lnSpc>
              <a:spcBef>
                <a:spcPts val="570"/>
              </a:spcBef>
              <a:buNone/>
            </a:pPr>
            <a:r>
              <a:rPr lang="en-US" sz="2400" dirty="0">
                <a:latin typeface="Baskerville Old Face" panose="02020602080505020303" pitchFamily="18" charset="0"/>
              </a:rPr>
              <a:t>		</a:t>
            </a:r>
          </a:p>
          <a:p>
            <a:pPr defTabSz="520842">
              <a:lnSpc>
                <a:spcPct val="100000"/>
              </a:lnSpc>
              <a:spcBef>
                <a:spcPts val="570"/>
              </a:spcBef>
            </a:pPr>
            <a:r>
              <a:rPr lang="en-US" sz="2400" dirty="0">
                <a:latin typeface="Baskerville Old Face" panose="02020602080505020303" pitchFamily="18" charset="0"/>
              </a:rPr>
              <a:t>Synge Instructs and Insistent on Inflection/Tone/Pitch</a:t>
            </a:r>
          </a:p>
          <a:p>
            <a:pPr marL="0" indent="0" defTabSz="520842">
              <a:lnSpc>
                <a:spcPct val="100000"/>
              </a:lnSpc>
              <a:spcBef>
                <a:spcPts val="570"/>
              </a:spcBef>
              <a:buNone/>
            </a:pPr>
            <a:r>
              <a:rPr lang="en-US" sz="2400" dirty="0">
                <a:latin typeface="Baskerville Old Face" panose="02020602080505020303" pitchFamily="18" charset="0"/>
              </a:rPr>
              <a:t>		</a:t>
            </a:r>
          </a:p>
          <a:p>
            <a:pPr defTabSz="520842">
              <a:lnSpc>
                <a:spcPct val="100000"/>
              </a:lnSpc>
              <a:spcBef>
                <a:spcPts val="570"/>
              </a:spcBef>
            </a:pPr>
            <a:r>
              <a:rPr lang="en-US" sz="2400" dirty="0">
                <a:latin typeface="Baskerville Old Face" panose="02020602080505020303" pitchFamily="18" charset="0"/>
              </a:rPr>
              <a:t>More Present During Rehearsals </a:t>
            </a:r>
          </a:p>
          <a:p>
            <a:pPr marL="0" indent="0" defTabSz="520842">
              <a:lnSpc>
                <a:spcPct val="100000"/>
              </a:lnSpc>
              <a:spcBef>
                <a:spcPts val="570"/>
              </a:spcBef>
              <a:buNone/>
            </a:pPr>
            <a:endParaRPr lang="en-US" sz="2400" dirty="0">
              <a:latin typeface="Baskerville Old Face" panose="02020602080505020303" pitchFamily="18" charset="0"/>
            </a:endParaRPr>
          </a:p>
          <a:p>
            <a:pPr defTabSz="520842">
              <a:lnSpc>
                <a:spcPct val="100000"/>
              </a:lnSpc>
              <a:spcBef>
                <a:spcPts val="570"/>
              </a:spcBef>
            </a:pPr>
            <a:r>
              <a:rPr lang="en-US" sz="2400" dirty="0">
                <a:latin typeface="Baskerville Old Face" panose="02020602080505020303" pitchFamily="18" charset="0"/>
              </a:rPr>
              <a:t>Pays Greater Attention to Blocking </a:t>
            </a:r>
            <a:endParaRPr lang="en-US" sz="2000" dirty="0">
              <a:latin typeface="Baskerville Old Face" panose="02020602080505020303" pitchFamily="18" charset="0"/>
            </a:endParaRPr>
          </a:p>
          <a:p>
            <a:pPr marL="914400" lvl="2" indent="0" defTabSz="520842">
              <a:lnSpc>
                <a:spcPct val="100000"/>
              </a:lnSpc>
              <a:spcBef>
                <a:spcPts val="570"/>
              </a:spcBef>
              <a:buNone/>
            </a:pPr>
            <a:endParaRPr lang="en-US" sz="2400" dirty="0">
              <a:latin typeface="Baskerville Old Face" panose="02020602080505020303" pitchFamily="18" charset="0"/>
            </a:endParaRPr>
          </a:p>
          <a:p>
            <a:pPr lvl="2" defTabSz="520842">
              <a:lnSpc>
                <a:spcPct val="100000"/>
              </a:lnSpc>
              <a:spcBef>
                <a:spcPts val="570"/>
              </a:spcBef>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9114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4488A9-56DE-ECFC-6A08-BAD9351FD34D}"/>
              </a:ext>
            </a:extLst>
          </p:cNvPr>
          <p:cNvSpPr>
            <a:spLocks noGrp="1"/>
          </p:cNvSpPr>
          <p:nvPr>
            <p:ph type="ctrTitle"/>
          </p:nvPr>
        </p:nvSpPr>
        <p:spPr>
          <a:xfrm>
            <a:off x="277370" y="201168"/>
            <a:ext cx="5564631" cy="2064512"/>
          </a:xfrm>
        </p:spPr>
        <p:txBody>
          <a:bodyPr vert="horz" lIns="91440" tIns="45720" rIns="91440" bIns="45720" rtlCol="0">
            <a:normAutofit/>
          </a:bodyPr>
          <a:lstStyle/>
          <a:p>
            <a:r>
              <a:rPr lang="en-US" sz="4800" b="1" spc="-60" dirty="0">
                <a:latin typeface="Baskerville Old Face" panose="02020602080505020303" pitchFamily="18" charset="0"/>
              </a:rPr>
              <a:t>Aping Ibsen at the Abbey</a:t>
            </a:r>
          </a:p>
        </p:txBody>
      </p:sp>
      <p:sp>
        <p:nvSpPr>
          <p:cNvPr id="5" name="Subtitle 4">
            <a:extLst>
              <a:ext uri="{FF2B5EF4-FFF2-40B4-BE49-F238E27FC236}">
                <a16:creationId xmlns:a16="http://schemas.microsoft.com/office/drawing/2014/main" id="{4605D735-8172-87C8-4875-6FEE937AEEFC}"/>
              </a:ext>
            </a:extLst>
          </p:cNvPr>
          <p:cNvSpPr>
            <a:spLocks noGrp="1"/>
          </p:cNvSpPr>
          <p:nvPr>
            <p:ph type="subTitle" idx="1"/>
          </p:nvPr>
        </p:nvSpPr>
        <p:spPr>
          <a:xfrm>
            <a:off x="6482017" y="5820580"/>
            <a:ext cx="4908849" cy="931365"/>
          </a:xfrm>
        </p:spPr>
        <p:txBody>
          <a:bodyPr vert="horz" lIns="91440" tIns="45720" rIns="91440" bIns="45720" rtlCol="0">
            <a:normAutofit lnSpcReduction="10000"/>
          </a:bodyPr>
          <a:lstStyle/>
          <a:p>
            <a:r>
              <a:rPr lang="en-US" sz="1600" dirty="0">
                <a:solidFill>
                  <a:schemeClr val="tx1"/>
                </a:solidFill>
                <a:latin typeface="Baskerville Old Face" panose="02020602080505020303" pitchFamily="18" charset="0"/>
              </a:rPr>
              <a:t>Satirical review of the 1907 Abbey Theatre </a:t>
            </a:r>
            <a:br>
              <a:rPr lang="en-US" sz="1600" dirty="0">
                <a:solidFill>
                  <a:schemeClr val="tx1"/>
                </a:solidFill>
                <a:latin typeface="Baskerville Old Face" panose="02020602080505020303" pitchFamily="18" charset="0"/>
              </a:rPr>
            </a:br>
            <a:r>
              <a:rPr lang="en-US" sz="1600" dirty="0">
                <a:solidFill>
                  <a:schemeClr val="tx1"/>
                </a:solidFill>
                <a:latin typeface="Baskerville Old Face" panose="02020602080505020303" pitchFamily="18" charset="0"/>
              </a:rPr>
              <a:t>production of J.M. Synge's </a:t>
            </a:r>
            <a:r>
              <a:rPr lang="en-US" sz="1600" i="1" dirty="0">
                <a:solidFill>
                  <a:schemeClr val="tx1"/>
                </a:solidFill>
                <a:latin typeface="Baskerville Old Face" panose="02020602080505020303" pitchFamily="18" charset="0"/>
              </a:rPr>
              <a:t>The Playboy of the Western World</a:t>
            </a:r>
            <a:r>
              <a:rPr lang="en-US" sz="1600" dirty="0">
                <a:solidFill>
                  <a:schemeClr val="tx1"/>
                </a:solidFill>
                <a:latin typeface="Baskerville Old Face" panose="02020602080505020303" pitchFamily="18" charset="0"/>
              </a:rPr>
              <a:t>, in </a:t>
            </a:r>
            <a:r>
              <a:rPr lang="en-US" sz="1600" i="1" dirty="0">
                <a:solidFill>
                  <a:schemeClr val="tx1"/>
                </a:solidFill>
                <a:latin typeface="Baskerville Old Face" panose="02020602080505020303" pitchFamily="18" charset="0"/>
              </a:rPr>
              <a:t>The </a:t>
            </a:r>
            <a:r>
              <a:rPr lang="en-US" sz="1600" i="1" dirty="0" err="1">
                <a:solidFill>
                  <a:schemeClr val="tx1"/>
                </a:solidFill>
                <a:latin typeface="Baskerville Old Face" panose="02020602080505020303" pitchFamily="18" charset="0"/>
              </a:rPr>
              <a:t>Lepracaun</a:t>
            </a:r>
            <a:r>
              <a:rPr lang="en-US" sz="1600" i="1" dirty="0">
                <a:solidFill>
                  <a:schemeClr val="tx1"/>
                </a:solidFill>
                <a:latin typeface="Baskerville Old Face" panose="02020602080505020303" pitchFamily="18" charset="0"/>
              </a:rPr>
              <a:t>: Cartoon Monthly</a:t>
            </a:r>
            <a:r>
              <a:rPr lang="en-US" sz="1600" dirty="0">
                <a:solidFill>
                  <a:schemeClr val="tx1"/>
                </a:solidFill>
                <a:latin typeface="Baskerville Old Face" panose="02020602080505020303" pitchFamily="18" charset="0"/>
              </a:rPr>
              <a:t>, vol. II, no. 22 (February 1907). </a:t>
            </a:r>
          </a:p>
        </p:txBody>
      </p:sp>
      <p:pic>
        <p:nvPicPr>
          <p:cNvPr id="3" name="Picture 2" descr="An old book with various cartoon images&#10;&#10;Description automatically generated">
            <a:extLst>
              <a:ext uri="{FF2B5EF4-FFF2-40B4-BE49-F238E27FC236}">
                <a16:creationId xmlns:a16="http://schemas.microsoft.com/office/drawing/2014/main" id="{8B220EDD-A942-3411-9C08-6633D78550A9}"/>
              </a:ext>
            </a:extLst>
          </p:cNvPr>
          <p:cNvPicPr>
            <a:picLocks noChangeAspect="1"/>
          </p:cNvPicPr>
          <p:nvPr/>
        </p:nvPicPr>
        <p:blipFill rotWithShape="1">
          <a:blip r:embed="rId2"/>
          <a:srcRect t="411" r="-2" b="12985"/>
          <a:stretch/>
        </p:blipFill>
        <p:spPr>
          <a:xfrm>
            <a:off x="6482018" y="383876"/>
            <a:ext cx="4908848" cy="5330650"/>
          </a:xfrm>
          <a:prstGeom prst="rect">
            <a:avLst/>
          </a:prstGeom>
        </p:spPr>
      </p:pic>
      <p:sp>
        <p:nvSpPr>
          <p:cNvPr id="47" name="Rectangle 42">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CAAFBFC6-2C11-BCDC-F1E8-E88C95BF25C9}"/>
              </a:ext>
            </a:extLst>
          </p:cNvPr>
          <p:cNvSpPr txBox="1"/>
          <p:nvPr/>
        </p:nvSpPr>
        <p:spPr>
          <a:xfrm>
            <a:off x="277370" y="2265680"/>
            <a:ext cx="5779649" cy="3785652"/>
          </a:xfrm>
          <a:prstGeom prst="rect">
            <a:avLst/>
          </a:prstGeom>
          <a:noFill/>
        </p:spPr>
        <p:txBody>
          <a:bodyPr wrap="square" rtlCol="0">
            <a:spAutoFit/>
          </a:bodyPr>
          <a:lstStyle/>
          <a:p>
            <a:r>
              <a:rPr lang="en-US" sz="2000" dirty="0">
                <a:solidFill>
                  <a:schemeClr val="bg1"/>
                </a:solidFill>
                <a:latin typeface="Baskerville Old Face" panose="02020602080505020303" pitchFamily="18" charset="0"/>
              </a:rPr>
              <a:t>“Messrs. Yeats and Synge have out-</a:t>
            </a:r>
            <a:r>
              <a:rPr lang="en-US" sz="2000" dirty="0" err="1">
                <a:solidFill>
                  <a:schemeClr val="bg1"/>
                </a:solidFill>
                <a:latin typeface="Baskerville Old Face" panose="02020602080505020303" pitchFamily="18" charset="0"/>
              </a:rPr>
              <a:t>Ibsened</a:t>
            </a:r>
            <a:r>
              <a:rPr lang="en-US" sz="2000" dirty="0">
                <a:solidFill>
                  <a:schemeClr val="bg1"/>
                </a:solidFill>
                <a:latin typeface="Baskerville Old Face" panose="02020602080505020303" pitchFamily="18" charset="0"/>
              </a:rPr>
              <a:t> Ibsen. For beauty, truth, literary form, choiceness of language, striking situations, and delightful pleasantries, “The Playboy of the Western World” is a marvel of writing, acting, and of stagecraft.”</a:t>
            </a:r>
          </a:p>
          <a:p>
            <a:endParaRPr lang="en-US" sz="2000" dirty="0">
              <a:solidFill>
                <a:schemeClr val="bg1"/>
              </a:solidFill>
              <a:latin typeface="Baskerville Old Face" panose="02020602080505020303" pitchFamily="18" charset="0"/>
            </a:endParaRPr>
          </a:p>
          <a:p>
            <a:r>
              <a:rPr lang="en-US" sz="2000" dirty="0">
                <a:solidFill>
                  <a:schemeClr val="bg1"/>
                </a:solidFill>
                <a:latin typeface="Baskerville Old Face" panose="02020602080505020303" pitchFamily="18" charset="0"/>
              </a:rPr>
              <a:t>“No William Butler ! never in your most glorious ‘Countess-Cathleen-Pot-o’-broth’ nebulous incoherence did you attain the transcendent attitude on which your latest performance has pinnacled you. Surrounded by your playwrights and your players and your subsidizers, we grow dizzy looking up at you.”</a:t>
            </a:r>
            <a:endParaRPr lang="en-IE" sz="20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29252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BCE0"/>
        </a:solidFill>
        <a:effectLst/>
      </p:bgPr>
    </p:bg>
    <p:spTree>
      <p:nvGrpSpPr>
        <p:cNvPr id="1" name=""/>
        <p:cNvGrpSpPr/>
        <p:nvPr/>
      </p:nvGrpSpPr>
      <p:grpSpPr>
        <a:xfrm>
          <a:off x="0" y="0"/>
          <a:ext cx="0" cy="0"/>
          <a:chOff x="0" y="0"/>
          <a:chExt cx="0" cy="0"/>
        </a:xfrm>
      </p:grpSpPr>
      <p:sp>
        <p:nvSpPr>
          <p:cNvPr id="9" name="AutoShape 2" descr="1907 – John Millington Synge's, 'Playboy of the Western World' is performed  for the first time at the Abbey Theatre.">
            <a:extLst>
              <a:ext uri="{FF2B5EF4-FFF2-40B4-BE49-F238E27FC236}">
                <a16:creationId xmlns:a16="http://schemas.microsoft.com/office/drawing/2014/main" id="{5C0F2E9B-A563-67BC-3FD9-01A55CBD4808}"/>
              </a:ext>
            </a:extLst>
          </p:cNvPr>
          <p:cNvSpPr>
            <a:spLocks noChangeAspect="1" noChangeArrowheads="1"/>
          </p:cNvSpPr>
          <p:nvPr/>
        </p:nvSpPr>
        <p:spPr bwMode="auto">
          <a:xfrm flipH="1" flipV="1">
            <a:off x="1330958" y="5600553"/>
            <a:ext cx="4178737" cy="1249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Rectangle 1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67" y="966216"/>
            <a:ext cx="2960984" cy="4583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19482" y="966216"/>
            <a:ext cx="330225" cy="458383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66" y="968837"/>
            <a:ext cx="2960985" cy="459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FF418954-70FA-3877-30FE-E791C4246935}"/>
              </a:ext>
            </a:extLst>
          </p:cNvPr>
          <p:cNvSpPr txBox="1"/>
          <p:nvPr/>
        </p:nvSpPr>
        <p:spPr>
          <a:xfrm>
            <a:off x="716020" y="3429000"/>
            <a:ext cx="2534404" cy="2212858"/>
          </a:xfrm>
          <a:prstGeom prst="rect">
            <a:avLst/>
          </a:prstGeom>
        </p:spPr>
        <p:txBody>
          <a:bodyPr vert="horz" lIns="91440" tIns="45720" rIns="91440" bIns="45720" rtlCol="0" anchor="ctr">
            <a:normAutofit/>
          </a:bodyPr>
          <a:lstStyle/>
          <a:p>
            <a:pPr defTabSz="777240">
              <a:lnSpc>
                <a:spcPct val="90000"/>
              </a:lnSpc>
              <a:spcBef>
                <a:spcPct val="0"/>
              </a:spcBef>
              <a:spcAft>
                <a:spcPts val="510"/>
              </a:spcAft>
            </a:pPr>
            <a:r>
              <a:rPr lang="en-US" sz="3740" b="1" i="1" kern="1200" spc="-51" dirty="0">
                <a:solidFill>
                  <a:schemeClr val="bg1"/>
                </a:solidFill>
                <a:latin typeface="Baskerville Old Face" panose="02020602080505020303" pitchFamily="18" charset="0"/>
                <a:ea typeface="+mj-ea"/>
                <a:cs typeface="+mj-cs"/>
              </a:rPr>
              <a:t>The Shewing-Up of Blanco </a:t>
            </a:r>
            <a:r>
              <a:rPr lang="en-US" sz="3740" b="1" i="1" kern="1200" spc="-51" dirty="0" err="1">
                <a:solidFill>
                  <a:schemeClr val="bg1"/>
                </a:solidFill>
                <a:latin typeface="Baskerville Old Face" panose="02020602080505020303" pitchFamily="18" charset="0"/>
                <a:ea typeface="+mj-ea"/>
                <a:cs typeface="+mj-cs"/>
              </a:rPr>
              <a:t>Posnet</a:t>
            </a:r>
            <a:endParaRPr lang="en-US" sz="4400" b="1" i="1" spc="-60" dirty="0">
              <a:solidFill>
                <a:schemeClr val="bg1"/>
              </a:solidFill>
              <a:latin typeface="Baskerville Old Face" panose="02020602080505020303" pitchFamily="18" charset="0"/>
              <a:ea typeface="+mj-ea"/>
              <a:cs typeface="+mj-cs"/>
            </a:endParaRPr>
          </a:p>
        </p:txBody>
      </p:sp>
      <p:sp>
        <p:nvSpPr>
          <p:cNvPr id="6" name="Content Placeholder 5">
            <a:extLst>
              <a:ext uri="{FF2B5EF4-FFF2-40B4-BE49-F238E27FC236}">
                <a16:creationId xmlns:a16="http://schemas.microsoft.com/office/drawing/2014/main" id="{57C4A718-4B13-446B-C4BF-7C8681FC34B1}"/>
              </a:ext>
            </a:extLst>
          </p:cNvPr>
          <p:cNvSpPr>
            <a:spLocks noGrp="1"/>
          </p:cNvSpPr>
          <p:nvPr>
            <p:ph sz="half" idx="1"/>
          </p:nvPr>
        </p:nvSpPr>
        <p:spPr>
          <a:xfrm>
            <a:off x="7523068" y="5126540"/>
            <a:ext cx="4327504" cy="1343834"/>
          </a:xfrm>
        </p:spPr>
        <p:txBody>
          <a:bodyPr vert="horz" lIns="91440" tIns="45720" rIns="91440" bIns="45720" rtlCol="0" anchor="ctr">
            <a:normAutofit/>
          </a:bodyPr>
          <a:lstStyle/>
          <a:p>
            <a:pPr marL="0" indent="0" defTabSz="497434">
              <a:spcBef>
                <a:spcPts val="653"/>
              </a:spcBef>
              <a:buNone/>
            </a:pPr>
            <a:r>
              <a:rPr lang="en-IE" sz="1800" kern="1200" dirty="0">
                <a:solidFill>
                  <a:srgbClr val="333333"/>
                </a:solidFill>
                <a:latin typeface="Baskerville Old Face" panose="02020602080505020303" pitchFamily="18" charset="0"/>
                <a:ea typeface="+mn-ea"/>
                <a:cs typeface="+mn-cs"/>
              </a:rPr>
              <a:t>Brinsley </a:t>
            </a:r>
            <a:r>
              <a:rPr lang="en-IE" sz="1800" kern="1200" dirty="0" err="1">
                <a:solidFill>
                  <a:srgbClr val="333333"/>
                </a:solidFill>
                <a:latin typeface="Baskerville Old Face" panose="02020602080505020303" pitchFamily="18" charset="0"/>
                <a:ea typeface="+mn-ea"/>
                <a:cs typeface="+mn-cs"/>
              </a:rPr>
              <a:t>MacNamara</a:t>
            </a:r>
            <a:r>
              <a:rPr lang="en-IE" sz="1800" kern="1200" dirty="0">
                <a:solidFill>
                  <a:srgbClr val="333333"/>
                </a:solidFill>
                <a:latin typeface="Baskerville Old Face" panose="02020602080505020303" pitchFamily="18" charset="0"/>
                <a:ea typeface="+mn-ea"/>
                <a:cs typeface="+mn-cs"/>
              </a:rPr>
              <a:t>; ? ; Maire O'Neill; J. A. O'Rourke; Padraic Colum; Una O'Connor; ? ; Sydney J. Morgan; Kathleen Drago; Sara Allgood; Eithne Magee; </a:t>
            </a:r>
            <a:r>
              <a:rPr lang="en-IE" sz="1800" kern="1200" dirty="0" err="1">
                <a:solidFill>
                  <a:srgbClr val="333333"/>
                </a:solidFill>
                <a:latin typeface="Baskerville Old Face" panose="02020602080505020303" pitchFamily="18" charset="0"/>
                <a:ea typeface="+mn-ea"/>
                <a:cs typeface="+mn-cs"/>
              </a:rPr>
              <a:t>Udolphus</a:t>
            </a:r>
            <a:r>
              <a:rPr lang="en-IE" sz="1800" kern="1200" dirty="0">
                <a:solidFill>
                  <a:srgbClr val="333333"/>
                </a:solidFill>
                <a:latin typeface="Baskerville Old Face" panose="02020602080505020303" pitchFamily="18" charset="0"/>
                <a:ea typeface="+mn-ea"/>
                <a:cs typeface="+mn-cs"/>
              </a:rPr>
              <a:t> Wright; Fred O'Donovan; J. M. Kerrigan, </a:t>
            </a:r>
            <a:r>
              <a:rPr lang="en-IE" sz="1800" b="1" kern="1200" dirty="0">
                <a:solidFill>
                  <a:srgbClr val="333333"/>
                </a:solidFill>
                <a:latin typeface="Baskerville Old Face" panose="02020602080505020303" pitchFamily="18" charset="0"/>
                <a:ea typeface="+mn-ea"/>
                <a:cs typeface="+mn-cs"/>
              </a:rPr>
              <a:t>1912</a:t>
            </a:r>
            <a:endParaRPr lang="en-US" sz="1800" b="1" kern="1200" dirty="0">
              <a:solidFill>
                <a:schemeClr val="tx1">
                  <a:lumMod val="65000"/>
                  <a:lumOff val="35000"/>
                </a:schemeClr>
              </a:solidFill>
              <a:latin typeface="Baskerville Old Face" panose="02020602080505020303" pitchFamily="18" charset="0"/>
              <a:ea typeface="+mn-ea"/>
              <a:cs typeface="+mn-cs"/>
            </a:endParaRPr>
          </a:p>
          <a:p>
            <a:pPr marL="0" indent="0" defTabSz="585216">
              <a:spcBef>
                <a:spcPts val="768"/>
              </a:spcBef>
              <a:buNone/>
            </a:pPr>
            <a:endParaRPr lang="en-US" sz="1000" dirty="0">
              <a:solidFill>
                <a:schemeClr val="tx1"/>
              </a:solidFill>
              <a:latin typeface="Baskerville Old Face" panose="02020602080505020303" pitchFamily="18" charset="0"/>
            </a:endParaRPr>
          </a:p>
        </p:txBody>
      </p:sp>
      <p:sp>
        <p:nvSpPr>
          <p:cNvPr id="10" name="Content Placeholder 5">
            <a:extLst>
              <a:ext uri="{FF2B5EF4-FFF2-40B4-BE49-F238E27FC236}">
                <a16:creationId xmlns:a16="http://schemas.microsoft.com/office/drawing/2014/main" id="{BD1CF1A2-A329-BCA5-F1A1-A811E410CC6F}"/>
              </a:ext>
            </a:extLst>
          </p:cNvPr>
          <p:cNvSpPr txBox="1">
            <a:spLocks/>
          </p:cNvSpPr>
          <p:nvPr/>
        </p:nvSpPr>
        <p:spPr>
          <a:xfrm>
            <a:off x="3895497" y="4739063"/>
            <a:ext cx="3111814" cy="1805589"/>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97434">
              <a:lnSpc>
                <a:spcPct val="100000"/>
              </a:lnSpc>
              <a:spcBef>
                <a:spcPts val="544"/>
              </a:spcBef>
              <a:buNone/>
            </a:pPr>
            <a:r>
              <a:rPr lang="en-US" sz="1800" kern="1200" dirty="0">
                <a:solidFill>
                  <a:schemeClr val="tx1"/>
                </a:solidFill>
                <a:latin typeface="Baskerville Old Face" panose="02020602080505020303" pitchFamily="18" charset="0"/>
                <a:ea typeface="+mn-ea"/>
                <a:cs typeface="+mn-cs"/>
              </a:rPr>
              <a:t>Fred O’Donovan as Blanco and Sara Allgood as </a:t>
            </a:r>
            <a:r>
              <a:rPr lang="en-US" sz="1800" kern="1200" dirty="0" err="1">
                <a:solidFill>
                  <a:schemeClr val="tx1"/>
                </a:solidFill>
                <a:latin typeface="Baskerville Old Face" panose="02020602080505020303" pitchFamily="18" charset="0"/>
                <a:ea typeface="+mn-ea"/>
                <a:cs typeface="+mn-cs"/>
              </a:rPr>
              <a:t>Feemy</a:t>
            </a:r>
            <a:r>
              <a:rPr lang="en-US" sz="1800" kern="1200" dirty="0">
                <a:solidFill>
                  <a:schemeClr val="tx1"/>
                </a:solidFill>
                <a:latin typeface="Baskerville Old Face" panose="02020602080505020303" pitchFamily="18" charset="0"/>
                <a:ea typeface="+mn-ea"/>
                <a:cs typeface="+mn-cs"/>
              </a:rPr>
              <a:t> Evans, </a:t>
            </a:r>
            <a:r>
              <a:rPr lang="en-US" sz="1800" b="1" kern="1200" dirty="0">
                <a:solidFill>
                  <a:schemeClr val="tx1"/>
                </a:solidFill>
                <a:latin typeface="Baskerville Old Face" panose="02020602080505020303" pitchFamily="18" charset="0"/>
                <a:ea typeface="+mn-ea"/>
                <a:cs typeface="+mn-cs"/>
              </a:rPr>
              <a:t>1909</a:t>
            </a:r>
            <a:endParaRPr lang="en-US" sz="1800" dirty="0">
              <a:latin typeface="Baskerville Old Face" panose="02020602080505020303" pitchFamily="18" charset="0"/>
            </a:endParaRPr>
          </a:p>
        </p:txBody>
      </p:sp>
      <p:pic>
        <p:nvPicPr>
          <p:cNvPr id="2" name="Picture 1">
            <a:extLst>
              <a:ext uri="{FF2B5EF4-FFF2-40B4-BE49-F238E27FC236}">
                <a16:creationId xmlns:a16="http://schemas.microsoft.com/office/drawing/2014/main" id="{DC2812B8-0DE3-E789-83DC-E98111E4149D}"/>
              </a:ext>
            </a:extLst>
          </p:cNvPr>
          <p:cNvPicPr>
            <a:picLocks noChangeAspect="1"/>
          </p:cNvPicPr>
          <p:nvPr/>
        </p:nvPicPr>
        <p:blipFill>
          <a:blip r:embed="rId2"/>
          <a:stretch>
            <a:fillRect/>
          </a:stretch>
        </p:blipFill>
        <p:spPr>
          <a:xfrm>
            <a:off x="3821362" y="1550505"/>
            <a:ext cx="3377004" cy="3450068"/>
          </a:xfrm>
          <a:prstGeom prst="rect">
            <a:avLst/>
          </a:prstGeom>
        </p:spPr>
      </p:pic>
      <p:pic>
        <p:nvPicPr>
          <p:cNvPr id="3" name="Picture 2">
            <a:extLst>
              <a:ext uri="{FF2B5EF4-FFF2-40B4-BE49-F238E27FC236}">
                <a16:creationId xmlns:a16="http://schemas.microsoft.com/office/drawing/2014/main" id="{AA9C51B9-4A8F-8F30-DB3E-DDE9810A9F39}"/>
              </a:ext>
            </a:extLst>
          </p:cNvPr>
          <p:cNvPicPr>
            <a:picLocks noChangeAspect="1"/>
          </p:cNvPicPr>
          <p:nvPr/>
        </p:nvPicPr>
        <p:blipFill>
          <a:blip r:embed="rId3"/>
          <a:stretch>
            <a:fillRect/>
          </a:stretch>
        </p:blipFill>
        <p:spPr>
          <a:xfrm>
            <a:off x="7441667" y="1550505"/>
            <a:ext cx="4408905" cy="3218681"/>
          </a:xfrm>
          <a:prstGeom prst="rect">
            <a:avLst/>
          </a:prstGeom>
        </p:spPr>
      </p:pic>
      <p:sp>
        <p:nvSpPr>
          <p:cNvPr id="5" name="TextBox 4">
            <a:extLst>
              <a:ext uri="{FF2B5EF4-FFF2-40B4-BE49-F238E27FC236}">
                <a16:creationId xmlns:a16="http://schemas.microsoft.com/office/drawing/2014/main" id="{BC08C133-2AF0-73F3-38E6-FB0218F76321}"/>
              </a:ext>
            </a:extLst>
          </p:cNvPr>
          <p:cNvSpPr txBox="1"/>
          <p:nvPr/>
        </p:nvSpPr>
        <p:spPr>
          <a:xfrm>
            <a:off x="4229228" y="476948"/>
            <a:ext cx="7020479" cy="830997"/>
          </a:xfrm>
          <a:prstGeom prst="rect">
            <a:avLst/>
          </a:prstGeom>
          <a:noFill/>
        </p:spPr>
        <p:txBody>
          <a:bodyPr wrap="square" rtlCol="0">
            <a:spAutoFit/>
          </a:bodyPr>
          <a:lstStyle/>
          <a:p>
            <a:r>
              <a:rPr lang="en-US" sz="2400" dirty="0">
                <a:latin typeface="Baskerville Old Face" panose="02020602080505020303" pitchFamily="18" charset="0"/>
              </a:rPr>
              <a:t>“Shaw is right; it is a sermon. Shaw is a born preacher.”</a:t>
            </a:r>
          </a:p>
          <a:p>
            <a:r>
              <a:rPr lang="en-US" sz="2400" dirty="0">
                <a:latin typeface="Baskerville Old Face" panose="02020602080505020303" pitchFamily="18" charset="0"/>
              </a:rPr>
              <a:t>							- James Joyce on </a:t>
            </a:r>
            <a:r>
              <a:rPr lang="en-US" sz="2400" i="1" dirty="0">
                <a:latin typeface="Baskerville Old Face" panose="02020602080505020303" pitchFamily="18" charset="0"/>
              </a:rPr>
              <a:t>Blanco</a:t>
            </a:r>
            <a:endParaRPr lang="en-IE" sz="2400" dirty="0">
              <a:latin typeface="Baskerville Old Face" panose="02020602080505020303" pitchFamily="18" charset="0"/>
            </a:endParaRPr>
          </a:p>
        </p:txBody>
      </p:sp>
    </p:spTree>
    <p:extLst>
      <p:ext uri="{BB962C8B-B14F-4D97-AF65-F5344CB8AC3E}">
        <p14:creationId xmlns:p14="http://schemas.microsoft.com/office/powerpoint/2010/main" val="78345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BCE0"/>
        </a:solidFill>
        <a:effectLst/>
      </p:bgPr>
    </p:bg>
    <p:spTree>
      <p:nvGrpSpPr>
        <p:cNvPr id="1" name=""/>
        <p:cNvGrpSpPr/>
        <p:nvPr/>
      </p:nvGrpSpPr>
      <p:grpSpPr>
        <a:xfrm>
          <a:off x="0" y="0"/>
          <a:ext cx="0" cy="0"/>
          <a:chOff x="0" y="0"/>
          <a:chExt cx="0" cy="0"/>
        </a:xfrm>
      </p:grpSpPr>
      <p:sp>
        <p:nvSpPr>
          <p:cNvPr id="9" name="AutoShape 2" descr="1907 – John Millington Synge's, 'Playboy of the Western World' is performed  for the first time at the Abbey Theatre.">
            <a:extLst>
              <a:ext uri="{FF2B5EF4-FFF2-40B4-BE49-F238E27FC236}">
                <a16:creationId xmlns:a16="http://schemas.microsoft.com/office/drawing/2014/main" id="{5C0F2E9B-A563-67BC-3FD9-01A55CBD4808}"/>
              </a:ext>
            </a:extLst>
          </p:cNvPr>
          <p:cNvSpPr>
            <a:spLocks noChangeAspect="1" noChangeArrowheads="1"/>
          </p:cNvSpPr>
          <p:nvPr/>
        </p:nvSpPr>
        <p:spPr bwMode="auto">
          <a:xfrm flipH="1" flipV="1">
            <a:off x="1330958" y="5600553"/>
            <a:ext cx="4178737" cy="1249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Rectangle 19">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67" y="966216"/>
            <a:ext cx="2960984" cy="4583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1">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19482" y="966216"/>
            <a:ext cx="330225" cy="458383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66" y="968837"/>
            <a:ext cx="2960985" cy="459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FF418954-70FA-3877-30FE-E791C4246935}"/>
              </a:ext>
            </a:extLst>
          </p:cNvPr>
          <p:cNvSpPr txBox="1"/>
          <p:nvPr/>
        </p:nvSpPr>
        <p:spPr>
          <a:xfrm>
            <a:off x="716020" y="3429000"/>
            <a:ext cx="2534404" cy="2212858"/>
          </a:xfrm>
          <a:prstGeom prst="rect">
            <a:avLst/>
          </a:prstGeom>
        </p:spPr>
        <p:txBody>
          <a:bodyPr vert="horz" lIns="91440" tIns="45720" rIns="91440" bIns="45720" rtlCol="0" anchor="ctr">
            <a:normAutofit/>
          </a:bodyPr>
          <a:lstStyle/>
          <a:p>
            <a:pPr defTabSz="777240">
              <a:lnSpc>
                <a:spcPct val="90000"/>
              </a:lnSpc>
              <a:spcBef>
                <a:spcPct val="0"/>
              </a:spcBef>
              <a:spcAft>
                <a:spcPts val="510"/>
              </a:spcAft>
            </a:pPr>
            <a:r>
              <a:rPr lang="en-US" sz="3740" b="1" i="1" kern="1200" spc="-51" dirty="0">
                <a:solidFill>
                  <a:schemeClr val="bg1"/>
                </a:solidFill>
                <a:latin typeface="Baskerville Old Face" panose="02020602080505020303" pitchFamily="18" charset="0"/>
                <a:ea typeface="+mj-ea"/>
                <a:cs typeface="+mj-cs"/>
              </a:rPr>
              <a:t>The Shewing-Up of Blanco </a:t>
            </a:r>
            <a:r>
              <a:rPr lang="en-US" sz="3740" b="1" i="1" kern="1200" spc="-51" dirty="0" err="1">
                <a:solidFill>
                  <a:schemeClr val="bg1"/>
                </a:solidFill>
                <a:latin typeface="Baskerville Old Face" panose="02020602080505020303" pitchFamily="18" charset="0"/>
                <a:ea typeface="+mj-ea"/>
                <a:cs typeface="+mj-cs"/>
              </a:rPr>
              <a:t>Posnet</a:t>
            </a:r>
            <a:endParaRPr lang="en-US" sz="4400" b="1" i="1" spc="-60" dirty="0">
              <a:solidFill>
                <a:schemeClr val="bg1"/>
              </a:solidFill>
              <a:latin typeface="Baskerville Old Face" panose="02020602080505020303" pitchFamily="18" charset="0"/>
              <a:ea typeface="+mj-ea"/>
              <a:cs typeface="+mj-cs"/>
            </a:endParaRPr>
          </a:p>
        </p:txBody>
      </p:sp>
      <p:sp>
        <p:nvSpPr>
          <p:cNvPr id="10" name="Content Placeholder 5">
            <a:extLst>
              <a:ext uri="{FF2B5EF4-FFF2-40B4-BE49-F238E27FC236}">
                <a16:creationId xmlns:a16="http://schemas.microsoft.com/office/drawing/2014/main" id="{BD1CF1A2-A329-BCA5-F1A1-A811E410CC6F}"/>
              </a:ext>
            </a:extLst>
          </p:cNvPr>
          <p:cNvSpPr txBox="1">
            <a:spLocks/>
          </p:cNvSpPr>
          <p:nvPr/>
        </p:nvSpPr>
        <p:spPr>
          <a:xfrm>
            <a:off x="4153913" y="787313"/>
            <a:ext cx="7782982" cy="5578436"/>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97434">
              <a:lnSpc>
                <a:spcPct val="100000"/>
              </a:lnSpc>
              <a:spcBef>
                <a:spcPts val="544"/>
              </a:spcBef>
            </a:pPr>
            <a:r>
              <a:rPr lang="en-US" sz="2400" dirty="0">
                <a:latin typeface="Baskerville Old Face" panose="02020602080505020303" pitchFamily="18" charset="0"/>
              </a:rPr>
              <a:t>First Social Realist One Act</a:t>
            </a:r>
            <a:br>
              <a:rPr lang="en-US" sz="2400" dirty="0">
                <a:latin typeface="Baskerville Old Face" panose="02020602080505020303" pitchFamily="18" charset="0"/>
              </a:rPr>
            </a:br>
            <a:endParaRPr lang="en-US" sz="2400" dirty="0">
              <a:latin typeface="Baskerville Old Face" panose="02020602080505020303" pitchFamily="18" charset="0"/>
            </a:endParaRPr>
          </a:p>
          <a:p>
            <a:pPr defTabSz="497434">
              <a:lnSpc>
                <a:spcPct val="100000"/>
              </a:lnSpc>
              <a:spcBef>
                <a:spcPts val="544"/>
              </a:spcBef>
            </a:pPr>
            <a:r>
              <a:rPr lang="en-US" sz="2400" dirty="0">
                <a:latin typeface="Baskerville Old Face" panose="02020602080505020303" pitchFamily="18" charset="0"/>
              </a:rPr>
              <a:t>Pithy Dialogue and Storytelling Replace Long Speeches</a:t>
            </a:r>
            <a:br>
              <a:rPr lang="en-US" sz="2400" dirty="0">
                <a:latin typeface="Baskerville Old Face" panose="02020602080505020303" pitchFamily="18" charset="0"/>
              </a:rPr>
            </a:br>
            <a:endParaRPr lang="en-US" sz="2400" dirty="0">
              <a:latin typeface="Baskerville Old Face" panose="02020602080505020303" pitchFamily="18" charset="0"/>
            </a:endParaRPr>
          </a:p>
          <a:p>
            <a:pPr defTabSz="497434">
              <a:lnSpc>
                <a:spcPct val="100000"/>
              </a:lnSpc>
              <a:spcBef>
                <a:spcPts val="544"/>
              </a:spcBef>
            </a:pPr>
            <a:r>
              <a:rPr lang="en-US" sz="2400" dirty="0">
                <a:latin typeface="Baskerville Old Face" panose="02020602080505020303" pitchFamily="18" charset="0"/>
              </a:rPr>
              <a:t>Single, Indoor Setting Suits Revivalist Aesthetic</a:t>
            </a:r>
            <a:br>
              <a:rPr lang="en-US" sz="2400" dirty="0">
                <a:latin typeface="Baskerville Old Face" panose="02020602080505020303" pitchFamily="18" charset="0"/>
              </a:rPr>
            </a:br>
            <a:endParaRPr lang="en-US" sz="2400" dirty="0">
              <a:latin typeface="Baskerville Old Face" panose="02020602080505020303" pitchFamily="18" charset="0"/>
            </a:endParaRPr>
          </a:p>
          <a:p>
            <a:pPr defTabSz="497434">
              <a:lnSpc>
                <a:spcPct val="100000"/>
              </a:lnSpc>
              <a:spcBef>
                <a:spcPts val="544"/>
              </a:spcBef>
            </a:pPr>
            <a:r>
              <a:rPr lang="en-US" sz="2400" dirty="0">
                <a:latin typeface="Baskerville Old Face" panose="02020602080505020303" pitchFamily="18" charset="0"/>
              </a:rPr>
              <a:t>Despite the American Frontier Setting Encourages Actors Use “Broad Irish Accents”</a:t>
            </a:r>
            <a:br>
              <a:rPr lang="en-US" sz="2400" dirty="0">
                <a:latin typeface="Baskerville Old Face" panose="02020602080505020303" pitchFamily="18" charset="0"/>
              </a:rPr>
            </a:br>
            <a:endParaRPr lang="en-US" sz="2400" dirty="0">
              <a:latin typeface="Baskerville Old Face" panose="02020602080505020303" pitchFamily="18" charset="0"/>
            </a:endParaRPr>
          </a:p>
          <a:p>
            <a:pPr defTabSz="497434">
              <a:lnSpc>
                <a:spcPct val="100000"/>
              </a:lnSpc>
              <a:spcBef>
                <a:spcPts val="544"/>
              </a:spcBef>
            </a:pPr>
            <a:r>
              <a:rPr lang="en-US" sz="2400" dirty="0">
                <a:latin typeface="Baskerville Old Face" panose="02020602080505020303" pitchFamily="18" charset="0"/>
              </a:rPr>
              <a:t>Casting </a:t>
            </a:r>
          </a:p>
        </p:txBody>
      </p:sp>
    </p:spTree>
    <p:extLst>
      <p:ext uri="{BB962C8B-B14F-4D97-AF65-F5344CB8AC3E}">
        <p14:creationId xmlns:p14="http://schemas.microsoft.com/office/powerpoint/2010/main" val="4778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9BF5-5B59-6969-CF67-ECBB04FAFAFB}"/>
              </a:ext>
            </a:extLst>
          </p:cNvPr>
          <p:cNvSpPr>
            <a:spLocks noGrp="1"/>
          </p:cNvSpPr>
          <p:nvPr>
            <p:ph type="title"/>
          </p:nvPr>
        </p:nvSpPr>
        <p:spPr>
          <a:xfrm>
            <a:off x="113254" y="65378"/>
            <a:ext cx="10895106" cy="619760"/>
          </a:xfrm>
        </p:spPr>
        <p:txBody>
          <a:bodyPr/>
          <a:lstStyle/>
          <a:p>
            <a:r>
              <a:rPr lang="en-US" b="1" dirty="0">
                <a:solidFill>
                  <a:schemeClr val="tx1"/>
                </a:solidFill>
                <a:latin typeface="Baskerville Old Face" panose="02020602080505020303" pitchFamily="18" charset="0"/>
              </a:rPr>
              <a:t>Cast of Characters</a:t>
            </a:r>
            <a:endParaRPr lang="en-IE" b="1" dirty="0"/>
          </a:p>
        </p:txBody>
      </p:sp>
      <p:sp>
        <p:nvSpPr>
          <p:cNvPr id="8" name="TextBox 7">
            <a:extLst>
              <a:ext uri="{FF2B5EF4-FFF2-40B4-BE49-F238E27FC236}">
                <a16:creationId xmlns:a16="http://schemas.microsoft.com/office/drawing/2014/main" id="{A055CEDD-45B4-D192-C02C-BEC8AF4E51A8}"/>
              </a:ext>
            </a:extLst>
          </p:cNvPr>
          <p:cNvSpPr txBox="1"/>
          <p:nvPr/>
        </p:nvSpPr>
        <p:spPr>
          <a:xfrm>
            <a:off x="0" y="955041"/>
            <a:ext cx="6268280" cy="4770537"/>
          </a:xfrm>
          <a:prstGeom prst="rect">
            <a:avLst/>
          </a:prstGeom>
          <a:solidFill>
            <a:schemeClr val="accent1">
              <a:lumMod val="40000"/>
              <a:lumOff val="60000"/>
            </a:schemeClr>
          </a:solidFill>
          <a:ln>
            <a:solidFill>
              <a:schemeClr val="bg2">
                <a:lumMod val="75000"/>
              </a:schemeClr>
            </a:solidFill>
          </a:ln>
        </p:spPr>
        <p:txBody>
          <a:bodyPr wrap="square">
            <a:spAutoFit/>
          </a:bodyPr>
          <a:lstStyle/>
          <a:p>
            <a:r>
              <a:rPr lang="en-IE" sz="2400" b="1" i="1" dirty="0">
                <a:latin typeface="Baskerville Old Face" panose="02020602080505020303" pitchFamily="18" charset="0"/>
              </a:rPr>
              <a:t>Playboy (</a:t>
            </a:r>
            <a:r>
              <a:rPr lang="en-IE" sz="2400" b="1" dirty="0">
                <a:latin typeface="Baskerville Old Face" panose="02020602080505020303" pitchFamily="18" charset="0"/>
              </a:rPr>
              <a:t>1907)</a:t>
            </a:r>
            <a:endParaRPr lang="en-IE" sz="2400" b="1" i="1" dirty="0">
              <a:latin typeface="Baskerville Old Face" panose="02020602080505020303" pitchFamily="18" charset="0"/>
            </a:endParaRPr>
          </a:p>
          <a:p>
            <a:endParaRPr lang="en-IE" sz="2000" dirty="0">
              <a:latin typeface="Baskerville Old Face" panose="02020602080505020303" pitchFamily="18" charset="0"/>
            </a:endParaRPr>
          </a:p>
          <a:p>
            <a:r>
              <a:rPr lang="en-IE" sz="2000" u="sng" dirty="0">
                <a:highlight>
                  <a:srgbClr val="FFFF00"/>
                </a:highlight>
                <a:latin typeface="Baskerville Old Face" panose="02020602080505020303" pitchFamily="18" charset="0"/>
              </a:rPr>
              <a:t>Allgood, Sara </a:t>
            </a:r>
            <a:r>
              <a:rPr lang="en-IE" sz="2000" u="sng" dirty="0">
                <a:latin typeface="Baskerville Old Face" panose="02020602080505020303" pitchFamily="18" charset="0"/>
              </a:rPr>
              <a:t>as Widow Quin</a:t>
            </a:r>
          </a:p>
          <a:p>
            <a:r>
              <a:rPr lang="en-IE" sz="2000" dirty="0">
                <a:latin typeface="Baskerville Old Face" panose="02020602080505020303" pitchFamily="18" charset="0"/>
              </a:rPr>
              <a:t>Craig, May as Honor Blake</a:t>
            </a:r>
          </a:p>
          <a:p>
            <a:r>
              <a:rPr lang="en-IE" sz="2000" dirty="0">
                <a:latin typeface="Baskerville Old Face" panose="02020602080505020303" pitchFamily="18" charset="0"/>
              </a:rPr>
              <a:t>Fay, Frank J as Shawn Keogh</a:t>
            </a:r>
          </a:p>
          <a:p>
            <a:r>
              <a:rPr lang="en-IE" sz="2000" dirty="0">
                <a:latin typeface="Baskerville Old Face" panose="02020602080505020303" pitchFamily="18" charset="0"/>
              </a:rPr>
              <a:t>Fay, William George as Christopher Mahon</a:t>
            </a:r>
          </a:p>
          <a:p>
            <a:r>
              <a:rPr lang="en-IE" sz="2000" u="sng" dirty="0">
                <a:highlight>
                  <a:srgbClr val="FFFF00"/>
                </a:highlight>
                <a:latin typeface="Baskerville Old Face" panose="02020602080505020303" pitchFamily="18" charset="0"/>
              </a:rPr>
              <a:t>Kerrigan, J.M. </a:t>
            </a:r>
            <a:r>
              <a:rPr lang="en-IE" sz="2000" u="sng" dirty="0">
                <a:latin typeface="Baskerville Old Face" panose="02020602080505020303" pitchFamily="18" charset="0"/>
              </a:rPr>
              <a:t>as Jimmy Farrell</a:t>
            </a:r>
          </a:p>
          <a:p>
            <a:r>
              <a:rPr lang="en-IE" sz="2000" dirty="0">
                <a:latin typeface="Baskerville Old Face" panose="02020602080505020303" pitchFamily="18" charset="0"/>
              </a:rPr>
              <a:t>O Dempsey, Brigit as Sara Tansey</a:t>
            </a:r>
          </a:p>
          <a:p>
            <a:r>
              <a:rPr lang="en-IE" sz="2000" u="sng" dirty="0">
                <a:highlight>
                  <a:srgbClr val="FFFF00"/>
                </a:highlight>
                <a:latin typeface="Baskerville Old Face" panose="02020602080505020303" pitchFamily="18" charset="0"/>
              </a:rPr>
              <a:t>O'Neill, Máire (Molly) </a:t>
            </a:r>
            <a:r>
              <a:rPr lang="en-IE" sz="2000" u="sng" dirty="0">
                <a:latin typeface="Baskerville Old Face" panose="02020602080505020303" pitchFamily="18" charset="0"/>
              </a:rPr>
              <a:t>as Margaret Flaherty (Pegeen Mike) </a:t>
            </a:r>
          </a:p>
          <a:p>
            <a:r>
              <a:rPr lang="en-IE" sz="2000" u="sng" dirty="0">
                <a:highlight>
                  <a:srgbClr val="FFFF00"/>
                </a:highlight>
                <a:latin typeface="Baskerville Old Face" panose="02020602080505020303" pitchFamily="18" charset="0"/>
              </a:rPr>
              <a:t>O'Rourke, J. A. </a:t>
            </a:r>
            <a:r>
              <a:rPr lang="en-IE" sz="2000" u="sng" dirty="0">
                <a:latin typeface="Baskerville Old Face" panose="02020602080505020303" pitchFamily="18" charset="0"/>
              </a:rPr>
              <a:t>as Philly </a:t>
            </a:r>
            <a:r>
              <a:rPr lang="en-IE" sz="2000" u="sng" dirty="0" err="1">
                <a:latin typeface="Baskerville Old Face" panose="02020602080505020303" pitchFamily="18" charset="0"/>
              </a:rPr>
              <a:t>O'Cullen</a:t>
            </a:r>
            <a:endParaRPr lang="en-IE" sz="2000" u="sng" dirty="0">
              <a:latin typeface="Baskerville Old Face" panose="02020602080505020303" pitchFamily="18" charset="0"/>
            </a:endParaRPr>
          </a:p>
          <a:p>
            <a:r>
              <a:rPr lang="en-IE" sz="2000" dirty="0">
                <a:latin typeface="Baskerville Old Face" panose="02020602080505020303" pitchFamily="18" charset="0"/>
              </a:rPr>
              <a:t>O'Sullivan, Alice as Susan Brady</a:t>
            </a:r>
          </a:p>
          <a:p>
            <a:r>
              <a:rPr lang="en-IE" sz="2000" dirty="0">
                <a:latin typeface="Baskerville Old Face" panose="02020602080505020303" pitchFamily="18" charset="0"/>
              </a:rPr>
              <a:t>Power, Ambrose as Old Mahon</a:t>
            </a:r>
          </a:p>
          <a:p>
            <a:r>
              <a:rPr lang="en-IE" sz="2000" u="sng" dirty="0">
                <a:highlight>
                  <a:srgbClr val="FFFF00"/>
                </a:highlight>
                <a:latin typeface="Baskerville Old Face" panose="02020602080505020303" pitchFamily="18" charset="0"/>
              </a:rPr>
              <a:t>Sinclair, Arthur </a:t>
            </a:r>
            <a:r>
              <a:rPr lang="en-IE" sz="2000" u="sng" dirty="0">
                <a:latin typeface="Baskerville Old Face" panose="02020602080505020303" pitchFamily="18" charset="0"/>
              </a:rPr>
              <a:t>as Michael James Flaherty</a:t>
            </a:r>
          </a:p>
          <a:p>
            <a:r>
              <a:rPr lang="en-IE" sz="2000" dirty="0">
                <a:latin typeface="Baskerville Old Face" panose="02020602080505020303" pitchFamily="18" charset="0"/>
              </a:rPr>
              <a:t>Wright, </a:t>
            </a:r>
            <a:r>
              <a:rPr lang="en-IE" sz="2000" dirty="0" err="1">
                <a:latin typeface="Baskerville Old Face" panose="02020602080505020303" pitchFamily="18" charset="0"/>
              </a:rPr>
              <a:t>Udolphus</a:t>
            </a:r>
            <a:r>
              <a:rPr lang="en-IE" sz="2000" dirty="0">
                <a:latin typeface="Baskerville Old Face" panose="02020602080505020303" pitchFamily="18" charset="0"/>
              </a:rPr>
              <a:t> as Peasant</a:t>
            </a:r>
          </a:p>
          <a:p>
            <a:r>
              <a:rPr lang="en-IE" sz="2000" dirty="0">
                <a:latin typeface="Baskerville Old Face" panose="02020602080505020303" pitchFamily="18" charset="0"/>
              </a:rPr>
              <a:t>Young, Harry as Peasant</a:t>
            </a:r>
          </a:p>
        </p:txBody>
      </p:sp>
      <p:sp>
        <p:nvSpPr>
          <p:cNvPr id="12" name="Rectangle 11">
            <a:extLst>
              <a:ext uri="{FF2B5EF4-FFF2-40B4-BE49-F238E27FC236}">
                <a16:creationId xmlns:a16="http://schemas.microsoft.com/office/drawing/2014/main" id="{FE7A6C04-E20D-F404-40DD-1307373D9F6C}"/>
              </a:ext>
            </a:extLst>
          </p:cNvPr>
          <p:cNvSpPr/>
          <p:nvPr/>
        </p:nvSpPr>
        <p:spPr>
          <a:xfrm>
            <a:off x="6440557" y="186415"/>
            <a:ext cx="5546034" cy="6458226"/>
          </a:xfrm>
          <a:prstGeom prst="rect">
            <a:avLst/>
          </a:prstGeom>
          <a:solidFill>
            <a:srgbClr val="D8BC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tx1"/>
                </a:solidFill>
                <a:latin typeface="Baskerville Old Face" panose="02020602080505020303" pitchFamily="18" charset="0"/>
              </a:rPr>
              <a:t>Blanco </a:t>
            </a:r>
            <a:r>
              <a:rPr lang="en-US" sz="2400" b="1" dirty="0">
                <a:solidFill>
                  <a:schemeClr val="tx1"/>
                </a:solidFill>
                <a:latin typeface="Baskerville Old Face" panose="02020602080505020303" pitchFamily="18" charset="0"/>
              </a:rPr>
              <a:t>(1909) </a:t>
            </a:r>
          </a:p>
          <a:p>
            <a:endParaRPr lang="en-US" sz="2000" b="1" dirty="0">
              <a:solidFill>
                <a:schemeClr val="tx1"/>
              </a:solidFill>
              <a:latin typeface="Baskerville Old Face" panose="02020602080505020303" pitchFamily="18" charset="0"/>
            </a:endParaRPr>
          </a:p>
          <a:p>
            <a:r>
              <a:rPr lang="en-US" sz="2000" u="sng" dirty="0">
                <a:solidFill>
                  <a:schemeClr val="tx1"/>
                </a:solidFill>
                <a:highlight>
                  <a:srgbClr val="FFFF00"/>
                </a:highlight>
                <a:latin typeface="Baskerville Old Face" panose="02020602080505020303" pitchFamily="18" charset="0"/>
              </a:rPr>
              <a:t>Allgood, Sara </a:t>
            </a:r>
            <a:r>
              <a:rPr lang="en-US" sz="2000" u="sng" dirty="0">
                <a:solidFill>
                  <a:schemeClr val="tx1"/>
                </a:solidFill>
                <a:latin typeface="Baskerville Old Face" panose="02020602080505020303" pitchFamily="18" charset="0"/>
              </a:rPr>
              <a:t>as </a:t>
            </a:r>
            <a:r>
              <a:rPr lang="en-US" sz="2000" u="sng" dirty="0" err="1">
                <a:solidFill>
                  <a:schemeClr val="tx1"/>
                </a:solidFill>
                <a:latin typeface="Baskerville Old Face" panose="02020602080505020303" pitchFamily="18" charset="0"/>
              </a:rPr>
              <a:t>Feemy</a:t>
            </a:r>
            <a:r>
              <a:rPr lang="en-US" sz="2000" u="sng" dirty="0">
                <a:solidFill>
                  <a:schemeClr val="tx1"/>
                </a:solidFill>
                <a:latin typeface="Baskerville Old Face" panose="02020602080505020303" pitchFamily="18" charset="0"/>
              </a:rPr>
              <a:t> Evans</a:t>
            </a:r>
          </a:p>
          <a:p>
            <a:r>
              <a:rPr lang="en-US" sz="2000" dirty="0">
                <a:solidFill>
                  <a:schemeClr val="tx1"/>
                </a:solidFill>
                <a:latin typeface="Baskerville Old Face" panose="02020602080505020303" pitchFamily="18" charset="0"/>
              </a:rPr>
              <a:t>Barden, Hugh as Jurymen/Boys/Women</a:t>
            </a:r>
          </a:p>
          <a:p>
            <a:r>
              <a:rPr lang="en-US" sz="2000" dirty="0">
                <a:solidFill>
                  <a:schemeClr val="tx1"/>
                </a:solidFill>
                <a:latin typeface="Baskerville Old Face" panose="02020602080505020303" pitchFamily="18" charset="0"/>
              </a:rPr>
              <a:t>Carrick, John as Nestor</a:t>
            </a:r>
          </a:p>
          <a:p>
            <a:r>
              <a:rPr lang="en-US" sz="2000" dirty="0">
                <a:solidFill>
                  <a:schemeClr val="tx1"/>
                </a:solidFill>
                <a:latin typeface="Baskerville Old Face" panose="02020602080505020303" pitchFamily="18" charset="0"/>
              </a:rPr>
              <a:t>Downes, J as Jurymen/Boys/Women</a:t>
            </a:r>
          </a:p>
          <a:p>
            <a:r>
              <a:rPr lang="en-US" sz="2000" dirty="0">
                <a:solidFill>
                  <a:schemeClr val="tx1"/>
                </a:solidFill>
                <a:latin typeface="Baskerville Old Face" panose="02020602080505020303" pitchFamily="18" charset="0"/>
              </a:rPr>
              <a:t>Dunne, J. H. as Jurymen/Boys/Women</a:t>
            </a:r>
          </a:p>
          <a:p>
            <a:r>
              <a:rPr lang="en-US" sz="2000" dirty="0">
                <a:solidFill>
                  <a:schemeClr val="tx1"/>
                </a:solidFill>
                <a:latin typeface="Baskerville Old Face" panose="02020602080505020303" pitchFamily="18" charset="0"/>
              </a:rPr>
              <a:t>Harford, Fred J. as Jurymen/Boys/Women</a:t>
            </a:r>
          </a:p>
          <a:p>
            <a:r>
              <a:rPr lang="en-US" sz="2000" u="sng" dirty="0">
                <a:solidFill>
                  <a:schemeClr val="tx1"/>
                </a:solidFill>
                <a:highlight>
                  <a:srgbClr val="FFFF00"/>
                </a:highlight>
                <a:latin typeface="Baskerville Old Face" panose="02020602080505020303" pitchFamily="18" charset="0"/>
              </a:rPr>
              <a:t>Kerrigan, J.M. </a:t>
            </a:r>
            <a:r>
              <a:rPr lang="en-US" sz="2000" u="sng" dirty="0">
                <a:solidFill>
                  <a:schemeClr val="tx1"/>
                </a:solidFill>
                <a:latin typeface="Baskerville Old Face" panose="02020602080505020303" pitchFamily="18" charset="0"/>
              </a:rPr>
              <a:t>as Strapper Kemp</a:t>
            </a:r>
          </a:p>
          <a:p>
            <a:r>
              <a:rPr lang="en-US" sz="2000" dirty="0">
                <a:solidFill>
                  <a:schemeClr val="tx1"/>
                </a:solidFill>
                <a:latin typeface="Baskerville Old Face" panose="02020602080505020303" pitchFamily="18" charset="0"/>
              </a:rPr>
              <a:t>Magee, Eithne as Emma</a:t>
            </a:r>
          </a:p>
          <a:p>
            <a:r>
              <a:rPr lang="en-US" sz="2000" dirty="0">
                <a:solidFill>
                  <a:schemeClr val="tx1"/>
                </a:solidFill>
                <a:latin typeface="Baskerville Old Face" panose="02020602080505020303" pitchFamily="18" charset="0"/>
              </a:rPr>
              <a:t>Morgan, Sydney J. as Sheriff Kemp</a:t>
            </a:r>
          </a:p>
          <a:p>
            <a:r>
              <a:rPr lang="en-US" sz="2000" dirty="0" err="1">
                <a:solidFill>
                  <a:schemeClr val="tx1"/>
                </a:solidFill>
                <a:latin typeface="Baskerville Old Face" panose="02020602080505020303" pitchFamily="18" charset="0"/>
              </a:rPr>
              <a:t>Nairn</a:t>
            </a:r>
            <a:r>
              <a:rPr lang="en-US" sz="2000" dirty="0">
                <a:solidFill>
                  <a:schemeClr val="tx1"/>
                </a:solidFill>
                <a:latin typeface="Baskerville Old Face" panose="02020602080505020303" pitchFamily="18" charset="0"/>
              </a:rPr>
              <a:t>, Mary as Jessie</a:t>
            </a:r>
          </a:p>
          <a:p>
            <a:r>
              <a:rPr lang="en-US" sz="2000" dirty="0">
                <a:solidFill>
                  <a:schemeClr val="tx1"/>
                </a:solidFill>
                <a:latin typeface="Baskerville Old Face" panose="02020602080505020303" pitchFamily="18" charset="0"/>
              </a:rPr>
              <a:t>O'Brien, J as Jurymen/Boys/Women</a:t>
            </a:r>
          </a:p>
          <a:p>
            <a:r>
              <a:rPr lang="en-US" sz="2000" dirty="0" err="1">
                <a:solidFill>
                  <a:schemeClr val="tx1"/>
                </a:solidFill>
                <a:latin typeface="Baskerville Old Face" panose="02020602080505020303" pitchFamily="18" charset="0"/>
              </a:rPr>
              <a:t>O'Doherty</a:t>
            </a:r>
            <a:r>
              <a:rPr lang="en-US" sz="2000" dirty="0">
                <a:solidFill>
                  <a:schemeClr val="tx1"/>
                </a:solidFill>
                <a:latin typeface="Baskerville Old Face" panose="02020602080505020303" pitchFamily="18" charset="0"/>
              </a:rPr>
              <a:t>, Eileen as </a:t>
            </a:r>
            <a:r>
              <a:rPr lang="en-US" sz="2000" dirty="0" err="1">
                <a:solidFill>
                  <a:schemeClr val="tx1"/>
                </a:solidFill>
                <a:latin typeface="Baskerville Old Face" panose="02020602080505020303" pitchFamily="18" charset="0"/>
              </a:rPr>
              <a:t>Babsy</a:t>
            </a:r>
            <a:endParaRPr lang="en-US" sz="2000" dirty="0">
              <a:solidFill>
                <a:schemeClr val="tx1"/>
              </a:solidFill>
              <a:latin typeface="Baskerville Old Face" panose="02020602080505020303" pitchFamily="18" charset="0"/>
            </a:endParaRPr>
          </a:p>
          <a:p>
            <a:r>
              <a:rPr lang="en-US" sz="2000" dirty="0">
                <a:solidFill>
                  <a:schemeClr val="tx1"/>
                </a:solidFill>
                <a:latin typeface="Baskerville Old Face" panose="02020602080505020303" pitchFamily="18" charset="0"/>
              </a:rPr>
              <a:t>O'Donovan, Fred as Blanco </a:t>
            </a:r>
            <a:r>
              <a:rPr lang="en-US" sz="2000" dirty="0" err="1">
                <a:solidFill>
                  <a:schemeClr val="tx1"/>
                </a:solidFill>
                <a:latin typeface="Baskerville Old Face" panose="02020602080505020303" pitchFamily="18" charset="0"/>
              </a:rPr>
              <a:t>Posnet</a:t>
            </a:r>
            <a:endParaRPr lang="en-US" sz="2000" dirty="0">
              <a:solidFill>
                <a:schemeClr val="tx1"/>
              </a:solidFill>
              <a:latin typeface="Baskerville Old Face" panose="02020602080505020303" pitchFamily="18" charset="0"/>
            </a:endParaRPr>
          </a:p>
          <a:p>
            <a:r>
              <a:rPr lang="en-US" sz="2000" u="sng" dirty="0">
                <a:solidFill>
                  <a:schemeClr val="tx1"/>
                </a:solidFill>
                <a:highlight>
                  <a:srgbClr val="FFFF00"/>
                </a:highlight>
                <a:latin typeface="Baskerville Old Face" panose="02020602080505020303" pitchFamily="18" charset="0"/>
              </a:rPr>
              <a:t>O'Neill, Máire (Molly) </a:t>
            </a:r>
            <a:r>
              <a:rPr lang="en-US" sz="2000" u="sng" dirty="0">
                <a:solidFill>
                  <a:schemeClr val="tx1"/>
                </a:solidFill>
                <a:latin typeface="Baskerville Old Face" panose="02020602080505020303" pitchFamily="18" charset="0"/>
              </a:rPr>
              <a:t>as The Woman</a:t>
            </a:r>
          </a:p>
          <a:p>
            <a:r>
              <a:rPr lang="en-US" sz="2000" u="sng" dirty="0">
                <a:solidFill>
                  <a:schemeClr val="tx1"/>
                </a:solidFill>
                <a:highlight>
                  <a:srgbClr val="FFFF00"/>
                </a:highlight>
                <a:latin typeface="Baskerville Old Face" panose="02020602080505020303" pitchFamily="18" charset="0"/>
              </a:rPr>
              <a:t>O'Rourke, J. A.</a:t>
            </a:r>
            <a:r>
              <a:rPr lang="en-US" sz="2000" u="sng" dirty="0">
                <a:solidFill>
                  <a:schemeClr val="tx1"/>
                </a:solidFill>
                <a:latin typeface="Baskerville Old Face" panose="02020602080505020303" pitchFamily="18" charset="0"/>
              </a:rPr>
              <a:t> as Foreman of Jury</a:t>
            </a:r>
          </a:p>
          <a:p>
            <a:r>
              <a:rPr lang="en-US" sz="2000" dirty="0">
                <a:solidFill>
                  <a:schemeClr val="tx1"/>
                </a:solidFill>
                <a:latin typeface="Baskerville Old Face" panose="02020602080505020303" pitchFamily="18" charset="0"/>
              </a:rPr>
              <a:t>O'Sullivan, Sheila as Hannah</a:t>
            </a:r>
          </a:p>
          <a:p>
            <a:r>
              <a:rPr lang="en-US" sz="2000" dirty="0">
                <a:solidFill>
                  <a:schemeClr val="tx1"/>
                </a:solidFill>
                <a:latin typeface="Baskerville Old Face" panose="02020602080505020303" pitchFamily="18" charset="0"/>
              </a:rPr>
              <a:t>Reddy, D(</a:t>
            </a:r>
            <a:r>
              <a:rPr lang="en-US" sz="2000" dirty="0" err="1">
                <a:solidFill>
                  <a:schemeClr val="tx1"/>
                </a:solidFill>
                <a:latin typeface="Baskerville Old Face" panose="02020602080505020303" pitchFamily="18" charset="0"/>
              </a:rPr>
              <a:t>aisy</a:t>
            </a:r>
            <a:r>
              <a:rPr lang="en-US" sz="2000" dirty="0">
                <a:solidFill>
                  <a:schemeClr val="tx1"/>
                </a:solidFill>
                <a:latin typeface="Baskerville Old Face" panose="02020602080505020303" pitchFamily="18" charset="0"/>
              </a:rPr>
              <a:t>) as Lottie</a:t>
            </a:r>
          </a:p>
          <a:p>
            <a:r>
              <a:rPr lang="en-US" sz="2000" u="sng" dirty="0">
                <a:solidFill>
                  <a:schemeClr val="tx1"/>
                </a:solidFill>
                <a:highlight>
                  <a:srgbClr val="FFFF00"/>
                </a:highlight>
                <a:latin typeface="Baskerville Old Face" panose="02020602080505020303" pitchFamily="18" charset="0"/>
              </a:rPr>
              <a:t>Sinclair, Arthur </a:t>
            </a:r>
            <a:r>
              <a:rPr lang="en-US" sz="2000" u="sng" dirty="0">
                <a:solidFill>
                  <a:schemeClr val="tx1"/>
                </a:solidFill>
                <a:latin typeface="Baskerville Old Face" panose="02020602080505020303" pitchFamily="18" charset="0"/>
              </a:rPr>
              <a:t>as Elder Daniels</a:t>
            </a:r>
          </a:p>
          <a:p>
            <a:pPr algn="ctr"/>
            <a:endParaRPr lang="en-IE" b="1" i="1" dirty="0">
              <a:solidFill>
                <a:schemeClr val="tx1"/>
              </a:solidFill>
            </a:endParaRPr>
          </a:p>
        </p:txBody>
      </p:sp>
    </p:spTree>
    <p:extLst>
      <p:ext uri="{BB962C8B-B14F-4D97-AF65-F5344CB8AC3E}">
        <p14:creationId xmlns:p14="http://schemas.microsoft.com/office/powerpoint/2010/main" val="2530507516"/>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478</TotalTime>
  <Words>1152</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Baskerville Old Face</vt:lpstr>
      <vt:lpstr>Corbel</vt:lpstr>
      <vt:lpstr>Wingdings 2</vt:lpstr>
      <vt:lpstr>Frame</vt:lpstr>
      <vt:lpstr>Playboy, Blanco, and Irish Social Realism</vt:lpstr>
      <vt:lpstr>Social Realism</vt:lpstr>
      <vt:lpstr>PowerPoint Presentation</vt:lpstr>
      <vt:lpstr>PowerPoint Presentation</vt:lpstr>
      <vt:lpstr>PowerPoint Presentation</vt:lpstr>
      <vt:lpstr>Aping Ibsen at the Abbey</vt:lpstr>
      <vt:lpstr>PowerPoint Presentation</vt:lpstr>
      <vt:lpstr>PowerPoint Presentation</vt:lpstr>
      <vt:lpstr>Cast of Characters</vt:lpstr>
      <vt:lpstr>Yeats on Blanco Posnet</vt:lpstr>
      <vt:lpstr>Works Consulted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Playboy, Blanco, and Irish Social Realism</dc:title>
  <cp:lastModifiedBy>Justine Zapin</cp:lastModifiedBy>
  <cp:revision>1</cp:revision>
  <dcterms:modified xsi:type="dcterms:W3CDTF">2023-07-14T11:04:13Z</dcterms:modified>
</cp:coreProperties>
</file>